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75" r:id="rId7"/>
    <p:sldId id="260" r:id="rId8"/>
    <p:sldId id="277" r:id="rId9"/>
    <p:sldId id="261" r:id="rId10"/>
    <p:sldId id="266" r:id="rId11"/>
    <p:sldId id="262" r:id="rId12"/>
    <p:sldId id="263" r:id="rId13"/>
    <p:sldId id="264" r:id="rId14"/>
    <p:sldId id="276" r:id="rId15"/>
    <p:sldId id="265" r:id="rId16"/>
    <p:sldId id="268" r:id="rId17"/>
    <p:sldId id="274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626"/>
    <a:srgbClr val="F3C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81A6E-2987-477C-9B27-55DCBCD39C20}" v="84" dt="2019-09-01T12:25:07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07D99A36-8BCC-47F0-8885-D6A1A7619881}"/>
    <pc:docChg chg="addSld modSld">
      <pc:chgData name="LEOPOLDINA Vitković" userId="de5d8406-09fa-41fa-8d28-8a7ba852ce89" providerId="ADAL" clId="{07D99A36-8BCC-47F0-8885-D6A1A7619881}" dt="2019-07-11T09:51:59.272" v="7"/>
      <pc:docMkLst>
        <pc:docMk/>
      </pc:docMkLst>
      <pc:sldChg chg="add">
        <pc:chgData name="LEOPOLDINA Vitković" userId="de5d8406-09fa-41fa-8d28-8a7ba852ce89" providerId="ADAL" clId="{07D99A36-8BCC-47F0-8885-D6A1A7619881}" dt="2019-07-11T09:51:45.411" v="0"/>
        <pc:sldMkLst>
          <pc:docMk/>
          <pc:sldMk cId="1405414235" sldId="258"/>
        </pc:sldMkLst>
      </pc:sldChg>
      <pc:sldChg chg="add">
        <pc:chgData name="LEOPOLDINA Vitković" userId="de5d8406-09fa-41fa-8d28-8a7ba852ce89" providerId="ADAL" clId="{07D99A36-8BCC-47F0-8885-D6A1A7619881}" dt="2019-07-11T09:51:49.690" v="1"/>
        <pc:sldMkLst>
          <pc:docMk/>
          <pc:sldMk cId="1723892316" sldId="259"/>
        </pc:sldMkLst>
      </pc:sldChg>
      <pc:sldChg chg="add">
        <pc:chgData name="LEOPOLDINA Vitković" userId="de5d8406-09fa-41fa-8d28-8a7ba852ce89" providerId="ADAL" clId="{07D99A36-8BCC-47F0-8885-D6A1A7619881}" dt="2019-07-11T09:51:55.716" v="2"/>
        <pc:sldMkLst>
          <pc:docMk/>
          <pc:sldMk cId="4282187369" sldId="260"/>
        </pc:sldMkLst>
      </pc:sldChg>
      <pc:sldChg chg="add">
        <pc:chgData name="LEOPOLDINA Vitković" userId="de5d8406-09fa-41fa-8d28-8a7ba852ce89" providerId="ADAL" clId="{07D99A36-8BCC-47F0-8885-D6A1A7619881}" dt="2019-07-11T09:51:56.349" v="3"/>
        <pc:sldMkLst>
          <pc:docMk/>
          <pc:sldMk cId="4069176990" sldId="261"/>
        </pc:sldMkLst>
      </pc:sldChg>
      <pc:sldChg chg="add">
        <pc:chgData name="LEOPOLDINA Vitković" userId="de5d8406-09fa-41fa-8d28-8a7ba852ce89" providerId="ADAL" clId="{07D99A36-8BCC-47F0-8885-D6A1A7619881}" dt="2019-07-11T09:51:56.982" v="4"/>
        <pc:sldMkLst>
          <pc:docMk/>
          <pc:sldMk cId="2952902428" sldId="262"/>
        </pc:sldMkLst>
      </pc:sldChg>
      <pc:sldChg chg="add">
        <pc:chgData name="LEOPOLDINA Vitković" userId="de5d8406-09fa-41fa-8d28-8a7ba852ce89" providerId="ADAL" clId="{07D99A36-8BCC-47F0-8885-D6A1A7619881}" dt="2019-07-11T09:51:57.806" v="5"/>
        <pc:sldMkLst>
          <pc:docMk/>
          <pc:sldMk cId="963652369" sldId="263"/>
        </pc:sldMkLst>
      </pc:sldChg>
      <pc:sldChg chg="add">
        <pc:chgData name="LEOPOLDINA Vitković" userId="de5d8406-09fa-41fa-8d28-8a7ba852ce89" providerId="ADAL" clId="{07D99A36-8BCC-47F0-8885-D6A1A7619881}" dt="2019-07-11T09:51:58.470" v="6"/>
        <pc:sldMkLst>
          <pc:docMk/>
          <pc:sldMk cId="3211075476" sldId="264"/>
        </pc:sldMkLst>
      </pc:sldChg>
      <pc:sldChg chg="add">
        <pc:chgData name="LEOPOLDINA Vitković" userId="de5d8406-09fa-41fa-8d28-8a7ba852ce89" providerId="ADAL" clId="{07D99A36-8BCC-47F0-8885-D6A1A7619881}" dt="2019-07-11T09:51:59.272" v="7"/>
        <pc:sldMkLst>
          <pc:docMk/>
          <pc:sldMk cId="4064940677" sldId="265"/>
        </pc:sldMkLst>
      </pc:sldChg>
    </pc:docChg>
  </pc:docChgLst>
  <pc:docChgLst>
    <pc:chgData name="LEOPOLDINA Vitković" userId="de5d8406-09fa-41fa-8d28-8a7ba852ce89" providerId="ADAL" clId="{3BF81A6E-2987-477C-9B27-55DCBCD39C20}"/>
    <pc:docChg chg="undo redo custSel addSld delSld modSld sldOrd">
      <pc:chgData name="LEOPOLDINA Vitković" userId="de5d8406-09fa-41fa-8d28-8a7ba852ce89" providerId="ADAL" clId="{3BF81A6E-2987-477C-9B27-55DCBCD39C20}" dt="2019-09-01T12:31:18.240" v="775" actId="113"/>
      <pc:docMkLst>
        <pc:docMk/>
      </pc:docMkLst>
      <pc:sldChg chg="addSp modSp">
        <pc:chgData name="LEOPOLDINA Vitković" userId="de5d8406-09fa-41fa-8d28-8a7ba852ce89" providerId="ADAL" clId="{3BF81A6E-2987-477C-9B27-55DCBCD39C20}" dt="2019-09-01T12:21:27.713" v="689" actId="113"/>
        <pc:sldMkLst>
          <pc:docMk/>
          <pc:sldMk cId="1054333294" sldId="256"/>
        </pc:sldMkLst>
        <pc:spChg chg="mod ord">
          <ac:chgData name="LEOPOLDINA Vitković" userId="de5d8406-09fa-41fa-8d28-8a7ba852ce89" providerId="ADAL" clId="{3BF81A6E-2987-477C-9B27-55DCBCD39C20}" dt="2019-09-01T12:21:27.713" v="689" actId="113"/>
          <ac:spMkLst>
            <pc:docMk/>
            <pc:sldMk cId="1054333294" sldId="256"/>
            <ac:spMk id="2" creationId="{D767EECA-BC58-4119-979C-6B7B3A9C6BE4}"/>
          </ac:spMkLst>
        </pc:spChg>
        <pc:picChg chg="add mod">
          <ac:chgData name="LEOPOLDINA Vitković" userId="de5d8406-09fa-41fa-8d28-8a7ba852ce89" providerId="ADAL" clId="{3BF81A6E-2987-477C-9B27-55DCBCD39C20}" dt="2019-07-12T06:02:39.139" v="12" actId="1076"/>
          <ac:picMkLst>
            <pc:docMk/>
            <pc:sldMk cId="1054333294" sldId="256"/>
            <ac:picMk id="3" creationId="{B6410AF5-985D-4291-9B82-A1E29F62D7C3}"/>
          </ac:picMkLst>
        </pc:picChg>
        <pc:picChg chg="ord">
          <ac:chgData name="LEOPOLDINA Vitković" userId="de5d8406-09fa-41fa-8d28-8a7ba852ce89" providerId="ADAL" clId="{3BF81A6E-2987-477C-9B27-55DCBCD39C20}" dt="2019-07-18T19:14:46.276" v="580" actId="166"/>
          <ac:picMkLst>
            <pc:docMk/>
            <pc:sldMk cId="1054333294" sldId="256"/>
            <ac:picMk id="4" creationId="{EF4080C9-DE49-471E-AB97-15E3624E7D86}"/>
          </ac:picMkLst>
        </pc:picChg>
        <pc:picChg chg="add mod">
          <ac:chgData name="LEOPOLDINA Vitković" userId="de5d8406-09fa-41fa-8d28-8a7ba852ce89" providerId="ADAL" clId="{3BF81A6E-2987-477C-9B27-55DCBCD39C20}" dt="2019-07-18T19:16:05.257" v="590" actId="1076"/>
          <ac:picMkLst>
            <pc:docMk/>
            <pc:sldMk cId="1054333294" sldId="256"/>
            <ac:picMk id="6" creationId="{BA8CF8BC-0091-463B-8FEB-B3FD62ABE94A}"/>
          </ac:picMkLst>
        </pc:picChg>
      </pc:sldChg>
      <pc:sldChg chg="addSp delSp modSp add del">
        <pc:chgData name="LEOPOLDINA Vitković" userId="de5d8406-09fa-41fa-8d28-8a7ba852ce89" providerId="ADAL" clId="{3BF81A6E-2987-477C-9B27-55DCBCD39C20}" dt="2019-09-01T12:22:49.237" v="701" actId="1076"/>
        <pc:sldMkLst>
          <pc:docMk/>
          <pc:sldMk cId="702692434" sldId="257"/>
        </pc:sldMkLst>
        <pc:spChg chg="mod">
          <ac:chgData name="LEOPOLDINA Vitković" userId="de5d8406-09fa-41fa-8d28-8a7ba852ce89" providerId="ADAL" clId="{3BF81A6E-2987-477C-9B27-55DCBCD39C20}" dt="2019-09-01T12:21:41.535" v="690" actId="113"/>
          <ac:spMkLst>
            <pc:docMk/>
            <pc:sldMk cId="702692434" sldId="257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1:45.987" v="691" actId="403"/>
          <ac:spMkLst>
            <pc:docMk/>
            <pc:sldMk cId="702692434" sldId="257"/>
            <ac:spMk id="3" creationId="{114EB383-0092-47EF-97D1-FC2C25C6F1CE}"/>
          </ac:spMkLst>
        </pc:spChg>
        <pc:spChg chg="add mod">
          <ac:chgData name="LEOPOLDINA Vitković" userId="de5d8406-09fa-41fa-8d28-8a7ba852ce89" providerId="ADAL" clId="{3BF81A6E-2987-477C-9B27-55DCBCD39C20}" dt="2019-07-17T11:29:49.087" v="92" actId="20577"/>
          <ac:spMkLst>
            <pc:docMk/>
            <pc:sldMk cId="702692434" sldId="257"/>
            <ac:spMk id="6" creationId="{78649801-D8F4-4F62-A614-CEA353AF290F}"/>
          </ac:spMkLst>
        </pc:spChg>
        <pc:picChg chg="add mod">
          <ac:chgData name="LEOPOLDINA Vitković" userId="de5d8406-09fa-41fa-8d28-8a7ba852ce89" providerId="ADAL" clId="{3BF81A6E-2987-477C-9B27-55DCBCD39C20}" dt="2019-09-01T12:21:52.836" v="693" actId="1076"/>
          <ac:picMkLst>
            <pc:docMk/>
            <pc:sldMk cId="702692434" sldId="257"/>
            <ac:picMk id="7" creationId="{86ED47D0-15C1-4A96-8EA9-73C1B7F9862F}"/>
          </ac:picMkLst>
        </pc:picChg>
        <pc:picChg chg="add mod">
          <ac:chgData name="LEOPOLDINA Vitković" userId="de5d8406-09fa-41fa-8d28-8a7ba852ce89" providerId="ADAL" clId="{3BF81A6E-2987-477C-9B27-55DCBCD39C20}" dt="2019-09-01T12:22:49.237" v="701" actId="1076"/>
          <ac:picMkLst>
            <pc:docMk/>
            <pc:sldMk cId="702692434" sldId="257"/>
            <ac:picMk id="9" creationId="{C4147392-9339-4FA4-85B8-2F62362B1B42}"/>
          </ac:picMkLst>
        </pc:picChg>
        <pc:picChg chg="add del mod">
          <ac:chgData name="LEOPOLDINA Vitković" userId="de5d8406-09fa-41fa-8d28-8a7ba852ce89" providerId="ADAL" clId="{3BF81A6E-2987-477C-9B27-55DCBCD39C20}" dt="2019-07-18T19:16:48.200" v="596"/>
          <ac:picMkLst>
            <pc:docMk/>
            <pc:sldMk cId="702692434" sldId="257"/>
            <ac:picMk id="9" creationId="{DA9721A7-E780-4790-ABB5-CF1F4A5B623A}"/>
          </ac:picMkLst>
        </pc:picChg>
      </pc:sldChg>
      <pc:sldChg chg="addSp modSp add del">
        <pc:chgData name="LEOPOLDINA Vitković" userId="de5d8406-09fa-41fa-8d28-8a7ba852ce89" providerId="ADAL" clId="{3BF81A6E-2987-477C-9B27-55DCBCD39C20}" dt="2019-09-01T12:23:44.034" v="707" actId="403"/>
        <pc:sldMkLst>
          <pc:docMk/>
          <pc:sldMk cId="1405414235" sldId="258"/>
        </pc:sldMkLst>
        <pc:spChg chg="mod">
          <ac:chgData name="LEOPOLDINA Vitković" userId="de5d8406-09fa-41fa-8d28-8a7ba852ce89" providerId="ADAL" clId="{3BF81A6E-2987-477C-9B27-55DCBCD39C20}" dt="2019-09-01T12:23:40.704" v="706" actId="113"/>
          <ac:spMkLst>
            <pc:docMk/>
            <pc:sldMk cId="1405414235" sldId="258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3:44.034" v="707" actId="403"/>
          <ac:spMkLst>
            <pc:docMk/>
            <pc:sldMk cId="1405414235" sldId="258"/>
            <ac:spMk id="3" creationId="{114EB383-0092-47EF-97D1-FC2C25C6F1CE}"/>
          </ac:spMkLst>
        </pc:spChg>
        <pc:picChg chg="add mod">
          <ac:chgData name="LEOPOLDINA Vitković" userId="de5d8406-09fa-41fa-8d28-8a7ba852ce89" providerId="ADAL" clId="{3BF81A6E-2987-477C-9B27-55DCBCD39C20}" dt="2019-07-18T11:10:04.126" v="468" actId="1076"/>
          <ac:picMkLst>
            <pc:docMk/>
            <pc:sldMk cId="1405414235" sldId="258"/>
            <ac:picMk id="7" creationId="{5E10DC91-12D4-49CE-BB7C-FCB7230DD172}"/>
          </ac:picMkLst>
        </pc:picChg>
      </pc:sldChg>
      <pc:sldChg chg="addSp delSp modSp add del">
        <pc:chgData name="LEOPOLDINA Vitković" userId="de5d8406-09fa-41fa-8d28-8a7ba852ce89" providerId="ADAL" clId="{3BF81A6E-2987-477C-9B27-55DCBCD39C20}" dt="2019-09-01T12:24:08.051" v="712" actId="1076"/>
        <pc:sldMkLst>
          <pc:docMk/>
          <pc:sldMk cId="1723892316" sldId="259"/>
        </pc:sldMkLst>
        <pc:spChg chg="mod">
          <ac:chgData name="LEOPOLDINA Vitković" userId="de5d8406-09fa-41fa-8d28-8a7ba852ce89" providerId="ADAL" clId="{3BF81A6E-2987-477C-9B27-55DCBCD39C20}" dt="2019-09-01T12:23:50.535" v="708" actId="113"/>
          <ac:spMkLst>
            <pc:docMk/>
            <pc:sldMk cId="1723892316" sldId="259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3:54.185" v="709" actId="403"/>
          <ac:spMkLst>
            <pc:docMk/>
            <pc:sldMk cId="1723892316" sldId="259"/>
            <ac:spMk id="3" creationId="{114EB383-0092-47EF-97D1-FC2C25C6F1CE}"/>
          </ac:spMkLst>
        </pc:spChg>
        <pc:spChg chg="add del mod">
          <ac:chgData name="LEOPOLDINA Vitković" userId="de5d8406-09fa-41fa-8d28-8a7ba852ce89" providerId="ADAL" clId="{3BF81A6E-2987-477C-9B27-55DCBCD39C20}" dt="2019-07-17T11:31:29.553" v="95"/>
          <ac:spMkLst>
            <pc:docMk/>
            <pc:sldMk cId="1723892316" sldId="259"/>
            <ac:spMk id="7" creationId="{3AB53F15-3C7A-489F-A1DB-72FCD9D9AB7E}"/>
          </ac:spMkLst>
        </pc:spChg>
        <pc:spChg chg="add mod">
          <ac:chgData name="LEOPOLDINA Vitković" userId="de5d8406-09fa-41fa-8d28-8a7ba852ce89" providerId="ADAL" clId="{3BF81A6E-2987-477C-9B27-55DCBCD39C20}" dt="2019-09-01T12:23:57.982" v="710" actId="403"/>
          <ac:spMkLst>
            <pc:docMk/>
            <pc:sldMk cId="1723892316" sldId="259"/>
            <ac:spMk id="8" creationId="{CEC893EA-78AB-48B9-995F-A8C70B362FFA}"/>
          </ac:spMkLst>
        </pc:spChg>
        <pc:picChg chg="add del mod">
          <ac:chgData name="LEOPOLDINA Vitković" userId="de5d8406-09fa-41fa-8d28-8a7ba852ce89" providerId="ADAL" clId="{3BF81A6E-2987-477C-9B27-55DCBCD39C20}" dt="2019-07-17T11:31:29.553" v="95"/>
          <ac:picMkLst>
            <pc:docMk/>
            <pc:sldMk cId="1723892316" sldId="259"/>
            <ac:picMk id="6" creationId="{1764D4E8-C3C2-4A70-A8AE-3F917CA9D329}"/>
          </ac:picMkLst>
        </pc:picChg>
        <pc:picChg chg="add mod">
          <ac:chgData name="LEOPOLDINA Vitković" userId="de5d8406-09fa-41fa-8d28-8a7ba852ce89" providerId="ADAL" clId="{3BF81A6E-2987-477C-9B27-55DCBCD39C20}" dt="2019-07-18T19:16:56.089" v="598" actId="1076"/>
          <ac:picMkLst>
            <pc:docMk/>
            <pc:sldMk cId="1723892316" sldId="259"/>
            <ac:picMk id="6" creationId="{21A70ACF-2DA2-4084-89D6-1FA106930F0D}"/>
          </ac:picMkLst>
        </pc:picChg>
        <pc:picChg chg="add mod">
          <ac:chgData name="LEOPOLDINA Vitković" userId="de5d8406-09fa-41fa-8d28-8a7ba852ce89" providerId="ADAL" clId="{3BF81A6E-2987-477C-9B27-55DCBCD39C20}" dt="2019-09-01T12:24:08.051" v="712" actId="1076"/>
          <ac:picMkLst>
            <pc:docMk/>
            <pc:sldMk cId="1723892316" sldId="259"/>
            <ac:picMk id="9" creationId="{25DA5F33-52F5-4288-9FF9-ACE99A14BBB6}"/>
          </ac:picMkLst>
        </pc:picChg>
      </pc:sldChg>
      <pc:sldChg chg="addSp delSp modSp add del">
        <pc:chgData name="LEOPOLDINA Vitković" userId="de5d8406-09fa-41fa-8d28-8a7ba852ce89" providerId="ADAL" clId="{3BF81A6E-2987-477C-9B27-55DCBCD39C20}" dt="2019-09-01T12:25:40.939" v="726" actId="1076"/>
        <pc:sldMkLst>
          <pc:docMk/>
          <pc:sldMk cId="4282187369" sldId="260"/>
        </pc:sldMkLst>
        <pc:spChg chg="mod">
          <ac:chgData name="LEOPOLDINA Vitković" userId="de5d8406-09fa-41fa-8d28-8a7ba852ce89" providerId="ADAL" clId="{3BF81A6E-2987-477C-9B27-55DCBCD39C20}" dt="2019-09-01T12:25:24.174" v="722" actId="113"/>
          <ac:spMkLst>
            <pc:docMk/>
            <pc:sldMk cId="4282187369" sldId="260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5:27.876" v="723" actId="403"/>
          <ac:spMkLst>
            <pc:docMk/>
            <pc:sldMk cId="4282187369" sldId="260"/>
            <ac:spMk id="3" creationId="{114EB383-0092-47EF-97D1-FC2C25C6F1CE}"/>
          </ac:spMkLst>
        </pc:spChg>
        <pc:spChg chg="add del mod">
          <ac:chgData name="LEOPOLDINA Vitković" userId="de5d8406-09fa-41fa-8d28-8a7ba852ce89" providerId="ADAL" clId="{3BF81A6E-2987-477C-9B27-55DCBCD39C20}" dt="2019-07-18T06:01:48.741" v="419"/>
          <ac:spMkLst>
            <pc:docMk/>
            <pc:sldMk cId="4282187369" sldId="260"/>
            <ac:spMk id="7" creationId="{59C2BC35-A939-4F31-B46A-340E4A208DC8}"/>
          </ac:spMkLst>
        </pc:spChg>
        <pc:spChg chg="add mod">
          <ac:chgData name="LEOPOLDINA Vitković" userId="de5d8406-09fa-41fa-8d28-8a7ba852ce89" providerId="ADAL" clId="{3BF81A6E-2987-477C-9B27-55DCBCD39C20}" dt="2019-09-01T12:25:40.939" v="726" actId="1076"/>
          <ac:spMkLst>
            <pc:docMk/>
            <pc:sldMk cId="4282187369" sldId="260"/>
            <ac:spMk id="8" creationId="{0240F18E-4E98-4EEA-A54A-D2224AF534AB}"/>
          </ac:spMkLst>
        </pc:spChg>
        <pc:picChg chg="add mod">
          <ac:chgData name="LEOPOLDINA Vitković" userId="de5d8406-09fa-41fa-8d28-8a7ba852ce89" providerId="ADAL" clId="{3BF81A6E-2987-477C-9B27-55DCBCD39C20}" dt="2019-07-18T11:14:12.694" v="477" actId="1076"/>
          <ac:picMkLst>
            <pc:docMk/>
            <pc:sldMk cId="4282187369" sldId="260"/>
            <ac:picMk id="6" creationId="{A00907CF-CD96-4999-8FC8-3779CCF980A8}"/>
          </ac:picMkLst>
        </pc:picChg>
        <pc:picChg chg="add del mod">
          <ac:chgData name="LEOPOLDINA Vitković" userId="de5d8406-09fa-41fa-8d28-8a7ba852ce89" providerId="ADAL" clId="{3BF81A6E-2987-477C-9B27-55DCBCD39C20}" dt="2019-07-18T06:01:44.220" v="418" actId="478"/>
          <ac:picMkLst>
            <pc:docMk/>
            <pc:sldMk cId="4282187369" sldId="260"/>
            <ac:picMk id="6" creationId="{C40BDB40-9975-4BB8-BA9E-1721AE313FAA}"/>
          </ac:picMkLst>
        </pc:picChg>
        <pc:picChg chg="add mod">
          <ac:chgData name="LEOPOLDINA Vitković" userId="de5d8406-09fa-41fa-8d28-8a7ba852ce89" providerId="ADAL" clId="{3BF81A6E-2987-477C-9B27-55DCBCD39C20}" dt="2019-09-01T12:25:38.595" v="725" actId="1076"/>
          <ac:picMkLst>
            <pc:docMk/>
            <pc:sldMk cId="4282187369" sldId="260"/>
            <ac:picMk id="9" creationId="{FE57443D-7CCE-48DE-90DB-BA88E3C27E81}"/>
          </ac:picMkLst>
        </pc:picChg>
      </pc:sldChg>
      <pc:sldChg chg="addSp delSp modSp add del">
        <pc:chgData name="LEOPOLDINA Vitković" userId="de5d8406-09fa-41fa-8d28-8a7ba852ce89" providerId="ADAL" clId="{3BF81A6E-2987-477C-9B27-55DCBCD39C20}" dt="2019-09-01T12:27:34.676" v="750" actId="1076"/>
        <pc:sldMkLst>
          <pc:docMk/>
          <pc:sldMk cId="4069176990" sldId="261"/>
        </pc:sldMkLst>
        <pc:spChg chg="mod">
          <ac:chgData name="LEOPOLDINA Vitković" userId="de5d8406-09fa-41fa-8d28-8a7ba852ce89" providerId="ADAL" clId="{3BF81A6E-2987-477C-9B27-55DCBCD39C20}" dt="2019-09-01T12:26:49.896" v="735" actId="113"/>
          <ac:spMkLst>
            <pc:docMk/>
            <pc:sldMk cId="4069176990" sldId="261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7:05.715" v="741" actId="14100"/>
          <ac:spMkLst>
            <pc:docMk/>
            <pc:sldMk cId="4069176990" sldId="261"/>
            <ac:spMk id="3" creationId="{114EB383-0092-47EF-97D1-FC2C25C6F1CE}"/>
          </ac:spMkLst>
        </pc:spChg>
        <pc:spChg chg="mod">
          <ac:chgData name="LEOPOLDINA Vitković" userId="de5d8406-09fa-41fa-8d28-8a7ba852ce89" providerId="ADAL" clId="{3BF81A6E-2987-477C-9B27-55DCBCD39C20}" dt="2019-09-01T12:27:21.449" v="748" actId="27636"/>
          <ac:spMkLst>
            <pc:docMk/>
            <pc:sldMk cId="4069176990" sldId="261"/>
            <ac:spMk id="6" creationId="{2B9AE0F7-19F8-41EB-897D-41B3BC9F2E2E}"/>
          </ac:spMkLst>
        </pc:spChg>
        <pc:picChg chg="mod">
          <ac:chgData name="LEOPOLDINA Vitković" userId="de5d8406-09fa-41fa-8d28-8a7ba852ce89" providerId="ADAL" clId="{3BF81A6E-2987-477C-9B27-55DCBCD39C20}" dt="2019-09-01T12:27:34.676" v="750" actId="1076"/>
          <ac:picMkLst>
            <pc:docMk/>
            <pc:sldMk cId="4069176990" sldId="261"/>
            <ac:picMk id="5" creationId="{8E08F510-DE2E-4494-ADFE-2390CFF0FA0D}"/>
          </ac:picMkLst>
        </pc:picChg>
        <pc:picChg chg="add mod">
          <ac:chgData name="LEOPOLDINA Vitković" userId="de5d8406-09fa-41fa-8d28-8a7ba852ce89" providerId="ADAL" clId="{3BF81A6E-2987-477C-9B27-55DCBCD39C20}" dt="2019-09-01T12:27:29.709" v="749" actId="1076"/>
          <ac:picMkLst>
            <pc:docMk/>
            <pc:sldMk cId="4069176990" sldId="261"/>
            <ac:picMk id="8" creationId="{731B0503-69DA-447B-920C-3314FCD605EE}"/>
          </ac:picMkLst>
        </pc:picChg>
        <pc:picChg chg="add mod">
          <ac:chgData name="LEOPOLDINA Vitković" userId="de5d8406-09fa-41fa-8d28-8a7ba852ce89" providerId="ADAL" clId="{3BF81A6E-2987-477C-9B27-55DCBCD39C20}" dt="2019-07-18T19:19:39.882" v="633" actId="1076"/>
          <ac:picMkLst>
            <pc:docMk/>
            <pc:sldMk cId="4069176990" sldId="261"/>
            <ac:picMk id="9" creationId="{BEB15FCA-C2DC-4B96-961A-727D69329CBC}"/>
          </ac:picMkLst>
        </pc:picChg>
        <pc:picChg chg="add del mod">
          <ac:chgData name="LEOPOLDINA Vitković" userId="de5d8406-09fa-41fa-8d28-8a7ba852ce89" providerId="ADAL" clId="{3BF81A6E-2987-477C-9B27-55DCBCD39C20}" dt="2019-07-18T11:27:26.944" v="491" actId="478"/>
          <ac:picMkLst>
            <pc:docMk/>
            <pc:sldMk cId="4069176990" sldId="261"/>
            <ac:picMk id="10" creationId="{07848FA8-F9F4-4143-82F7-7794409621AC}"/>
          </ac:picMkLst>
        </pc:picChg>
        <pc:picChg chg="add del mod">
          <ac:chgData name="LEOPOLDINA Vitković" userId="de5d8406-09fa-41fa-8d28-8a7ba852ce89" providerId="ADAL" clId="{3BF81A6E-2987-477C-9B27-55DCBCD39C20}" dt="2019-07-18T19:18:49.613" v="619" actId="478"/>
          <ac:picMkLst>
            <pc:docMk/>
            <pc:sldMk cId="4069176990" sldId="261"/>
            <ac:picMk id="11" creationId="{93B02351-37EC-4630-9CAA-358B8A166009}"/>
          </ac:picMkLst>
        </pc:picChg>
        <pc:picChg chg="add mod">
          <ac:chgData name="LEOPOLDINA Vitković" userId="de5d8406-09fa-41fa-8d28-8a7ba852ce89" providerId="ADAL" clId="{3BF81A6E-2987-477C-9B27-55DCBCD39C20}" dt="2019-07-18T19:19:27.182" v="629" actId="1076"/>
          <ac:picMkLst>
            <pc:docMk/>
            <pc:sldMk cId="4069176990" sldId="261"/>
            <ac:picMk id="13" creationId="{B0AC54DC-EDA2-496D-B0BA-4A69536F9BBF}"/>
          </ac:picMkLst>
        </pc:picChg>
        <pc:picChg chg="add mod">
          <ac:chgData name="LEOPOLDINA Vitković" userId="de5d8406-09fa-41fa-8d28-8a7ba852ce89" providerId="ADAL" clId="{3BF81A6E-2987-477C-9B27-55DCBCD39C20}" dt="2019-07-18T19:19:34.914" v="632" actId="1076"/>
          <ac:picMkLst>
            <pc:docMk/>
            <pc:sldMk cId="4069176990" sldId="261"/>
            <ac:picMk id="15" creationId="{4DB70D78-B544-4C06-B29E-83DCC9C84BB2}"/>
          </ac:picMkLst>
        </pc:picChg>
      </pc:sldChg>
      <pc:sldChg chg="addSp modSp add del">
        <pc:chgData name="LEOPOLDINA Vitković" userId="de5d8406-09fa-41fa-8d28-8a7ba852ce89" providerId="ADAL" clId="{3BF81A6E-2987-477C-9B27-55DCBCD39C20}" dt="2019-09-01T12:28:56.476" v="762" actId="14100"/>
        <pc:sldMkLst>
          <pc:docMk/>
          <pc:sldMk cId="2952902428" sldId="262"/>
        </pc:sldMkLst>
        <pc:spChg chg="mod">
          <ac:chgData name="LEOPOLDINA Vitković" userId="de5d8406-09fa-41fa-8d28-8a7ba852ce89" providerId="ADAL" clId="{3BF81A6E-2987-477C-9B27-55DCBCD39C20}" dt="2019-09-01T12:28:09.096" v="756" actId="113"/>
          <ac:spMkLst>
            <pc:docMk/>
            <pc:sldMk cId="2952902428" sldId="262"/>
            <ac:spMk id="2" creationId="{060D542B-3625-40CA-928A-F2597B004C4F}"/>
          </ac:spMkLst>
        </pc:spChg>
        <pc:spChg chg="mod ord">
          <ac:chgData name="LEOPOLDINA Vitković" userId="de5d8406-09fa-41fa-8d28-8a7ba852ce89" providerId="ADAL" clId="{3BF81A6E-2987-477C-9B27-55DCBCD39C20}" dt="2019-09-01T12:28:56.476" v="762" actId="14100"/>
          <ac:spMkLst>
            <pc:docMk/>
            <pc:sldMk cId="2952902428" sldId="262"/>
            <ac:spMk id="3" creationId="{114EB383-0092-47EF-97D1-FC2C25C6F1CE}"/>
          </ac:spMkLst>
        </pc:spChg>
        <pc:picChg chg="add mod">
          <ac:chgData name="LEOPOLDINA Vitković" userId="de5d8406-09fa-41fa-8d28-8a7ba852ce89" providerId="ADAL" clId="{3BF81A6E-2987-477C-9B27-55DCBCD39C20}" dt="2019-07-18T19:20:48.292" v="648" actId="1076"/>
          <ac:picMkLst>
            <pc:docMk/>
            <pc:sldMk cId="2952902428" sldId="262"/>
            <ac:picMk id="7" creationId="{54C5BE47-D1B2-473A-ADA5-B8B8F20C7661}"/>
          </ac:picMkLst>
        </pc:picChg>
        <pc:picChg chg="add mod">
          <ac:chgData name="LEOPOLDINA Vitković" userId="de5d8406-09fa-41fa-8d28-8a7ba852ce89" providerId="ADAL" clId="{3BF81A6E-2987-477C-9B27-55DCBCD39C20}" dt="2019-09-01T12:28:47.916" v="761" actId="1076"/>
          <ac:picMkLst>
            <pc:docMk/>
            <pc:sldMk cId="2952902428" sldId="262"/>
            <ac:picMk id="9" creationId="{23BC4B18-0B95-40F1-8CB6-6EEE072946D9}"/>
          </ac:picMkLst>
        </pc:picChg>
      </pc:sldChg>
      <pc:sldChg chg="addSp modSp add del">
        <pc:chgData name="LEOPOLDINA Vitković" userId="de5d8406-09fa-41fa-8d28-8a7ba852ce89" providerId="ADAL" clId="{3BF81A6E-2987-477C-9B27-55DCBCD39C20}" dt="2019-09-01T12:29:08.950" v="763" actId="113"/>
        <pc:sldMkLst>
          <pc:docMk/>
          <pc:sldMk cId="963652369" sldId="263"/>
        </pc:sldMkLst>
        <pc:spChg chg="mod">
          <ac:chgData name="LEOPOLDINA Vitković" userId="de5d8406-09fa-41fa-8d28-8a7ba852ce89" providerId="ADAL" clId="{3BF81A6E-2987-477C-9B27-55DCBCD39C20}" dt="2019-09-01T12:29:08.950" v="763" actId="113"/>
          <ac:spMkLst>
            <pc:docMk/>
            <pc:sldMk cId="963652369" sldId="263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7-18T11:53:25.349" v="558" actId="403"/>
          <ac:spMkLst>
            <pc:docMk/>
            <pc:sldMk cId="963652369" sldId="263"/>
            <ac:spMk id="3" creationId="{114EB383-0092-47EF-97D1-FC2C25C6F1CE}"/>
          </ac:spMkLst>
        </pc:spChg>
        <pc:picChg chg="ord">
          <ac:chgData name="LEOPOLDINA Vitković" userId="de5d8406-09fa-41fa-8d28-8a7ba852ce89" providerId="ADAL" clId="{3BF81A6E-2987-477C-9B27-55DCBCD39C20}" dt="2019-07-19T11:01:35.364" v="679" actId="166"/>
          <ac:picMkLst>
            <pc:docMk/>
            <pc:sldMk cId="963652369" sldId="263"/>
            <ac:picMk id="5" creationId="{8E08F510-DE2E-4494-ADFE-2390CFF0FA0D}"/>
          </ac:picMkLst>
        </pc:picChg>
        <pc:picChg chg="add mod">
          <ac:chgData name="LEOPOLDINA Vitković" userId="de5d8406-09fa-41fa-8d28-8a7ba852ce89" providerId="ADAL" clId="{3BF81A6E-2987-477C-9B27-55DCBCD39C20}" dt="2019-07-19T11:01:55.913" v="682" actId="1076"/>
          <ac:picMkLst>
            <pc:docMk/>
            <pc:sldMk cId="963652369" sldId="263"/>
            <ac:picMk id="7" creationId="{2F92CB5D-AC31-4518-80D0-B842977CC8D9}"/>
          </ac:picMkLst>
        </pc:picChg>
        <pc:picChg chg="add mod ord">
          <ac:chgData name="LEOPOLDINA Vitković" userId="de5d8406-09fa-41fa-8d28-8a7ba852ce89" providerId="ADAL" clId="{3BF81A6E-2987-477C-9B27-55DCBCD39C20}" dt="2019-07-19T11:02:02.729" v="683" actId="1076"/>
          <ac:picMkLst>
            <pc:docMk/>
            <pc:sldMk cId="963652369" sldId="263"/>
            <ac:picMk id="8" creationId="{302D26F1-2089-42F7-9C87-4506058442C2}"/>
          </ac:picMkLst>
        </pc:picChg>
        <pc:picChg chg="add mod">
          <ac:chgData name="LEOPOLDINA Vitković" userId="de5d8406-09fa-41fa-8d28-8a7ba852ce89" providerId="ADAL" clId="{3BF81A6E-2987-477C-9B27-55DCBCD39C20}" dt="2019-07-19T11:01:53.232" v="681" actId="1076"/>
          <ac:picMkLst>
            <pc:docMk/>
            <pc:sldMk cId="963652369" sldId="263"/>
            <ac:picMk id="9" creationId="{9EF6EA43-893B-48A4-A5EA-E5311AD6CE23}"/>
          </ac:picMkLst>
        </pc:picChg>
      </pc:sldChg>
      <pc:sldChg chg="addSp delSp modSp add del">
        <pc:chgData name="LEOPOLDINA Vitković" userId="de5d8406-09fa-41fa-8d28-8a7ba852ce89" providerId="ADAL" clId="{3BF81A6E-2987-477C-9B27-55DCBCD39C20}" dt="2019-09-01T12:29:47.332" v="772" actId="1076"/>
        <pc:sldMkLst>
          <pc:docMk/>
          <pc:sldMk cId="3211075476" sldId="264"/>
        </pc:sldMkLst>
        <pc:spChg chg="mod">
          <ac:chgData name="LEOPOLDINA Vitković" userId="de5d8406-09fa-41fa-8d28-8a7ba852ce89" providerId="ADAL" clId="{3BF81A6E-2987-477C-9B27-55DCBCD39C20}" dt="2019-09-01T12:29:18.719" v="765" actId="113"/>
          <ac:spMkLst>
            <pc:docMk/>
            <pc:sldMk cId="3211075476" sldId="264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9:24.478" v="766" actId="403"/>
          <ac:spMkLst>
            <pc:docMk/>
            <pc:sldMk cId="3211075476" sldId="264"/>
            <ac:spMk id="3" creationId="{114EB383-0092-47EF-97D1-FC2C25C6F1CE}"/>
          </ac:spMkLst>
        </pc:spChg>
        <pc:spChg chg="add del mod">
          <ac:chgData name="LEOPOLDINA Vitković" userId="de5d8406-09fa-41fa-8d28-8a7ba852ce89" providerId="ADAL" clId="{3BF81A6E-2987-477C-9B27-55DCBCD39C20}" dt="2019-07-18T05:47:49.201" v="255"/>
          <ac:spMkLst>
            <pc:docMk/>
            <pc:sldMk cId="3211075476" sldId="264"/>
            <ac:spMk id="4" creationId="{9665702A-3D46-46D6-B3DD-7EA11D650AD2}"/>
          </ac:spMkLst>
        </pc:spChg>
        <pc:spChg chg="add mod">
          <ac:chgData name="LEOPOLDINA Vitković" userId="de5d8406-09fa-41fa-8d28-8a7ba852ce89" providerId="ADAL" clId="{3BF81A6E-2987-477C-9B27-55DCBCD39C20}" dt="2019-09-01T12:29:43.672" v="771" actId="1076"/>
          <ac:spMkLst>
            <pc:docMk/>
            <pc:sldMk cId="3211075476" sldId="264"/>
            <ac:spMk id="7" creationId="{FA81B7D3-8F77-4FD1-9E4B-3F9388FF0E5A}"/>
          </ac:spMkLst>
        </pc:spChg>
        <pc:picChg chg="mod">
          <ac:chgData name="LEOPOLDINA Vitković" userId="de5d8406-09fa-41fa-8d28-8a7ba852ce89" providerId="ADAL" clId="{3BF81A6E-2987-477C-9B27-55DCBCD39C20}" dt="2019-09-01T12:29:47.332" v="772" actId="1076"/>
          <ac:picMkLst>
            <pc:docMk/>
            <pc:sldMk cId="3211075476" sldId="264"/>
            <ac:picMk id="5" creationId="{8E08F510-DE2E-4494-ADFE-2390CFF0FA0D}"/>
          </ac:picMkLst>
        </pc:picChg>
        <pc:picChg chg="add mod">
          <ac:chgData name="LEOPOLDINA Vitković" userId="de5d8406-09fa-41fa-8d28-8a7ba852ce89" providerId="ADAL" clId="{3BF81A6E-2987-477C-9B27-55DCBCD39C20}" dt="2019-07-18T19:21:50.420" v="663" actId="1076"/>
          <ac:picMkLst>
            <pc:docMk/>
            <pc:sldMk cId="3211075476" sldId="264"/>
            <ac:picMk id="8" creationId="{5627509A-2C16-47FB-8BDF-BCC1731C4FCB}"/>
          </ac:picMkLst>
        </pc:picChg>
        <pc:picChg chg="add mod">
          <ac:chgData name="LEOPOLDINA Vitković" userId="de5d8406-09fa-41fa-8d28-8a7ba852ce89" providerId="ADAL" clId="{3BF81A6E-2987-477C-9B27-55DCBCD39C20}" dt="2019-09-01T12:29:39.620" v="770" actId="1076"/>
          <ac:picMkLst>
            <pc:docMk/>
            <pc:sldMk cId="3211075476" sldId="264"/>
            <ac:picMk id="9" creationId="{343664D1-FF45-474A-8E25-19ADE57AD481}"/>
          </ac:picMkLst>
        </pc:picChg>
      </pc:sldChg>
      <pc:sldChg chg="addSp modSp add del">
        <pc:chgData name="LEOPOLDINA Vitković" userId="de5d8406-09fa-41fa-8d28-8a7ba852ce89" providerId="ADAL" clId="{3BF81A6E-2987-477C-9B27-55DCBCD39C20}" dt="2019-09-01T12:30:56.192" v="774" actId="113"/>
        <pc:sldMkLst>
          <pc:docMk/>
          <pc:sldMk cId="4064940677" sldId="265"/>
        </pc:sldMkLst>
        <pc:spChg chg="mod">
          <ac:chgData name="LEOPOLDINA Vitković" userId="de5d8406-09fa-41fa-8d28-8a7ba852ce89" providerId="ADAL" clId="{3BF81A6E-2987-477C-9B27-55DCBCD39C20}" dt="2019-09-01T12:30:56.192" v="774" actId="113"/>
          <ac:spMkLst>
            <pc:docMk/>
            <pc:sldMk cId="4064940677" sldId="265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7-18T19:23:03.623" v="672" actId="403"/>
          <ac:spMkLst>
            <pc:docMk/>
            <pc:sldMk cId="4064940677" sldId="265"/>
            <ac:spMk id="3" creationId="{114EB383-0092-47EF-97D1-FC2C25C6F1CE}"/>
          </ac:spMkLst>
        </pc:spChg>
        <pc:picChg chg="add mod">
          <ac:chgData name="LEOPOLDINA Vitković" userId="de5d8406-09fa-41fa-8d28-8a7ba852ce89" providerId="ADAL" clId="{3BF81A6E-2987-477C-9B27-55DCBCD39C20}" dt="2019-07-18T19:22:59.780" v="671" actId="1076"/>
          <ac:picMkLst>
            <pc:docMk/>
            <pc:sldMk cId="4064940677" sldId="265"/>
            <ac:picMk id="7" creationId="{A37B90C1-BA2D-4C50-A6B1-A6B1E215A525}"/>
          </ac:picMkLst>
        </pc:picChg>
      </pc:sldChg>
      <pc:sldChg chg="addSp modSp">
        <pc:chgData name="LEOPOLDINA Vitković" userId="de5d8406-09fa-41fa-8d28-8a7ba852ce89" providerId="ADAL" clId="{3BF81A6E-2987-477C-9B27-55DCBCD39C20}" dt="2019-09-01T12:27:59.227" v="755" actId="1076"/>
        <pc:sldMkLst>
          <pc:docMk/>
          <pc:sldMk cId="2108604628" sldId="266"/>
        </pc:sldMkLst>
        <pc:spChg chg="mod">
          <ac:chgData name="LEOPOLDINA Vitković" userId="de5d8406-09fa-41fa-8d28-8a7ba852ce89" providerId="ADAL" clId="{3BF81A6E-2987-477C-9B27-55DCBCD39C20}" dt="2019-09-01T12:27:44.752" v="751" actId="113"/>
          <ac:spMkLst>
            <pc:docMk/>
            <pc:sldMk cId="2108604628" sldId="266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9-01T12:27:48.113" v="752" actId="403"/>
          <ac:spMkLst>
            <pc:docMk/>
            <pc:sldMk cId="2108604628" sldId="266"/>
            <ac:spMk id="3" creationId="{114EB383-0092-47EF-97D1-FC2C25C6F1CE}"/>
          </ac:spMkLst>
        </pc:spChg>
        <pc:spChg chg="add mod">
          <ac:chgData name="LEOPOLDINA Vitković" userId="de5d8406-09fa-41fa-8d28-8a7ba852ce89" providerId="ADAL" clId="{3BF81A6E-2987-477C-9B27-55DCBCD39C20}" dt="2019-09-01T12:27:59.227" v="755" actId="1076"/>
          <ac:spMkLst>
            <pc:docMk/>
            <pc:sldMk cId="2108604628" sldId="266"/>
            <ac:spMk id="6" creationId="{05059A43-A1E8-4900-B09A-5B6B73256459}"/>
          </ac:spMkLst>
        </pc:spChg>
        <pc:picChg chg="ord">
          <ac:chgData name="LEOPOLDINA Vitković" userId="de5d8406-09fa-41fa-8d28-8a7ba852ce89" providerId="ADAL" clId="{3BF81A6E-2987-477C-9B27-55DCBCD39C20}" dt="2019-07-18T19:20:13.796" v="641" actId="166"/>
          <ac:picMkLst>
            <pc:docMk/>
            <pc:sldMk cId="2108604628" sldId="266"/>
            <ac:picMk id="4" creationId="{D524958F-3C98-4029-8477-457CAC0D0784}"/>
          </ac:picMkLst>
        </pc:picChg>
        <pc:picChg chg="add mod">
          <ac:chgData name="LEOPOLDINA Vitković" userId="de5d8406-09fa-41fa-8d28-8a7ba852ce89" providerId="ADAL" clId="{3BF81A6E-2987-477C-9B27-55DCBCD39C20}" dt="2019-09-01T12:27:56.485" v="754" actId="1076"/>
          <ac:picMkLst>
            <pc:docMk/>
            <pc:sldMk cId="2108604628" sldId="266"/>
            <ac:picMk id="7" creationId="{EE8636C1-90B8-4795-9B72-02516E3BF5E5}"/>
          </ac:picMkLst>
        </pc:picChg>
        <pc:picChg chg="add mod">
          <ac:chgData name="LEOPOLDINA Vitković" userId="de5d8406-09fa-41fa-8d28-8a7ba852ce89" providerId="ADAL" clId="{3BF81A6E-2987-477C-9B27-55DCBCD39C20}" dt="2019-07-18T19:20:10.843" v="640" actId="14100"/>
          <ac:picMkLst>
            <pc:docMk/>
            <pc:sldMk cId="2108604628" sldId="266"/>
            <ac:picMk id="9" creationId="{A2540EA9-29DE-4CCE-8536-313DBE53B6DE}"/>
          </ac:picMkLst>
        </pc:picChg>
      </pc:sldChg>
      <pc:sldChg chg="addSp delSp modSp">
        <pc:chgData name="LEOPOLDINA Vitković" userId="de5d8406-09fa-41fa-8d28-8a7ba852ce89" providerId="ADAL" clId="{3BF81A6E-2987-477C-9B27-55DCBCD39C20}" dt="2019-09-01T12:31:18.240" v="775" actId="113"/>
        <pc:sldMkLst>
          <pc:docMk/>
          <pc:sldMk cId="2719664373" sldId="268"/>
        </pc:sldMkLst>
        <pc:spChg chg="mod">
          <ac:chgData name="LEOPOLDINA Vitković" userId="de5d8406-09fa-41fa-8d28-8a7ba852ce89" providerId="ADAL" clId="{3BF81A6E-2987-477C-9B27-55DCBCD39C20}" dt="2019-09-01T12:31:18.240" v="775" actId="113"/>
          <ac:spMkLst>
            <pc:docMk/>
            <pc:sldMk cId="2719664373" sldId="268"/>
            <ac:spMk id="2" creationId="{060D542B-3625-40CA-928A-F2597B004C4F}"/>
          </ac:spMkLst>
        </pc:spChg>
        <pc:spChg chg="mod">
          <ac:chgData name="LEOPOLDINA Vitković" userId="de5d8406-09fa-41fa-8d28-8a7ba852ce89" providerId="ADAL" clId="{3BF81A6E-2987-477C-9B27-55DCBCD39C20}" dt="2019-07-18T11:58:30.355" v="569" actId="1076"/>
          <ac:spMkLst>
            <pc:docMk/>
            <pc:sldMk cId="2719664373" sldId="268"/>
            <ac:spMk id="3" creationId="{114EB383-0092-47EF-97D1-FC2C25C6F1CE}"/>
          </ac:spMkLst>
        </pc:spChg>
        <pc:spChg chg="add del">
          <ac:chgData name="LEOPOLDINA Vitković" userId="de5d8406-09fa-41fa-8d28-8a7ba852ce89" providerId="ADAL" clId="{3BF81A6E-2987-477C-9B27-55DCBCD39C20}" dt="2019-07-18T05:58:56.666" v="383"/>
          <ac:spMkLst>
            <pc:docMk/>
            <pc:sldMk cId="2719664373" sldId="268"/>
            <ac:spMk id="4" creationId="{966A82F1-E0E8-4E9D-AD37-E41AF1A3BF4D}"/>
          </ac:spMkLst>
        </pc:spChg>
        <pc:spChg chg="add mod">
          <ac:chgData name="LEOPOLDINA Vitković" userId="de5d8406-09fa-41fa-8d28-8a7ba852ce89" providerId="ADAL" clId="{3BF81A6E-2987-477C-9B27-55DCBCD39C20}" dt="2019-07-18T05:59:36.245" v="403" actId="1076"/>
          <ac:spMkLst>
            <pc:docMk/>
            <pc:sldMk cId="2719664373" sldId="268"/>
            <ac:spMk id="7" creationId="{5B4855BB-CAEC-49DA-A1D6-DC14AB1487FA}"/>
          </ac:spMkLst>
        </pc:spChg>
        <pc:spChg chg="add mod">
          <ac:chgData name="LEOPOLDINA Vitković" userId="de5d8406-09fa-41fa-8d28-8a7ba852ce89" providerId="ADAL" clId="{3BF81A6E-2987-477C-9B27-55DCBCD39C20}" dt="2019-07-18T06:08:43.251" v="456" actId="255"/>
          <ac:spMkLst>
            <pc:docMk/>
            <pc:sldMk cId="2719664373" sldId="268"/>
            <ac:spMk id="9" creationId="{7C7FEDE1-D54E-4EBF-AC7A-4A872D26982A}"/>
          </ac:spMkLst>
        </pc:spChg>
        <pc:picChg chg="add mod">
          <ac:chgData name="LEOPOLDINA Vitković" userId="de5d8406-09fa-41fa-8d28-8a7ba852ce89" providerId="ADAL" clId="{3BF81A6E-2987-477C-9B27-55DCBCD39C20}" dt="2019-07-18T06:00:14.198" v="407" actId="1076"/>
          <ac:picMkLst>
            <pc:docMk/>
            <pc:sldMk cId="2719664373" sldId="268"/>
            <ac:picMk id="8" creationId="{C10870C6-51AF-4D7D-A9B5-43DDF7A08DB7}"/>
          </ac:picMkLst>
        </pc:picChg>
        <pc:picChg chg="add mod">
          <ac:chgData name="LEOPOLDINA Vitković" userId="de5d8406-09fa-41fa-8d28-8a7ba852ce89" providerId="ADAL" clId="{3BF81A6E-2987-477C-9B27-55DCBCD39C20}" dt="2019-07-18T11:58:08.644" v="565" actId="1076"/>
          <ac:picMkLst>
            <pc:docMk/>
            <pc:sldMk cId="2719664373" sldId="268"/>
            <ac:picMk id="10" creationId="{FE57443D-7CCE-48DE-90DB-BA88E3C27E81}"/>
          </ac:picMkLst>
        </pc:picChg>
        <pc:picChg chg="add mod">
          <ac:chgData name="LEOPOLDINA Vitković" userId="de5d8406-09fa-41fa-8d28-8a7ba852ce89" providerId="ADAL" clId="{3BF81A6E-2987-477C-9B27-55DCBCD39C20}" dt="2019-07-18T11:58:22.036" v="567" actId="1076"/>
          <ac:picMkLst>
            <pc:docMk/>
            <pc:sldMk cId="2719664373" sldId="268"/>
            <ac:picMk id="11" creationId="{4900B8B7-CEA7-412E-92EE-36F6A16F84FE}"/>
          </ac:picMkLst>
        </pc:picChg>
      </pc:sldChg>
      <pc:sldChg chg="add">
        <pc:chgData name="LEOPOLDINA Vitković" userId="de5d8406-09fa-41fa-8d28-8a7ba852ce89" providerId="ADAL" clId="{3BF81A6E-2987-477C-9B27-55DCBCD39C20}" dt="2019-07-17T11:09:54.366" v="18"/>
        <pc:sldMkLst>
          <pc:docMk/>
          <pc:sldMk cId="2438342202" sldId="274"/>
        </pc:sldMkLst>
      </pc:sldChg>
      <pc:sldChg chg="addSp delSp modSp add">
        <pc:chgData name="LEOPOLDINA Vitković" userId="de5d8406-09fa-41fa-8d28-8a7ba852ce89" providerId="ADAL" clId="{3BF81A6E-2987-477C-9B27-55DCBCD39C20}" dt="2019-09-01T12:25:14.412" v="721" actId="1076"/>
        <pc:sldMkLst>
          <pc:docMk/>
          <pc:sldMk cId="2918182037" sldId="275"/>
        </pc:sldMkLst>
        <pc:spChg chg="del">
          <ac:chgData name="LEOPOLDINA Vitković" userId="de5d8406-09fa-41fa-8d28-8a7ba852ce89" providerId="ADAL" clId="{3BF81A6E-2987-477C-9B27-55DCBCD39C20}" dt="2019-07-17T11:36:19.751" v="178"/>
          <ac:spMkLst>
            <pc:docMk/>
            <pc:sldMk cId="2918182037" sldId="275"/>
            <ac:spMk id="2" creationId="{060D542B-3625-40CA-928A-F2597B004C4F}"/>
          </ac:spMkLst>
        </pc:spChg>
        <pc:spChg chg="add mod">
          <ac:chgData name="LEOPOLDINA Vitković" userId="de5d8406-09fa-41fa-8d28-8a7ba852ce89" providerId="ADAL" clId="{3BF81A6E-2987-477C-9B27-55DCBCD39C20}" dt="2019-09-01T12:24:22.940" v="714" actId="1076"/>
          <ac:spMkLst>
            <pc:docMk/>
            <pc:sldMk cId="2918182037" sldId="275"/>
            <ac:spMk id="2" creationId="{E162A531-F83B-4625-9724-448D51B645C7}"/>
          </ac:spMkLst>
        </pc:spChg>
        <pc:spChg chg="del mod">
          <ac:chgData name="LEOPOLDINA Vitković" userId="de5d8406-09fa-41fa-8d28-8a7ba852ce89" providerId="ADAL" clId="{3BF81A6E-2987-477C-9B27-55DCBCD39C20}" dt="2019-07-17T11:36:22.490" v="179"/>
          <ac:spMkLst>
            <pc:docMk/>
            <pc:sldMk cId="2918182037" sldId="275"/>
            <ac:spMk id="3" creationId="{114EB383-0092-47EF-97D1-FC2C25C6F1CE}"/>
          </ac:spMkLst>
        </pc:spChg>
        <pc:spChg chg="add del mod">
          <ac:chgData name="LEOPOLDINA Vitković" userId="de5d8406-09fa-41fa-8d28-8a7ba852ce89" providerId="ADAL" clId="{3BF81A6E-2987-477C-9B27-55DCBCD39C20}" dt="2019-07-17T11:36:40.317" v="183"/>
          <ac:spMkLst>
            <pc:docMk/>
            <pc:sldMk cId="2918182037" sldId="275"/>
            <ac:spMk id="6" creationId="{72C79469-FD2E-4B97-986C-30B6B04DF2D9}"/>
          </ac:spMkLst>
        </pc:spChg>
        <pc:spChg chg="add del mod">
          <ac:chgData name="LEOPOLDINA Vitković" userId="de5d8406-09fa-41fa-8d28-8a7ba852ce89" providerId="ADAL" clId="{3BF81A6E-2987-477C-9B27-55DCBCD39C20}" dt="2019-07-17T11:36:31.973" v="182"/>
          <ac:spMkLst>
            <pc:docMk/>
            <pc:sldMk cId="2918182037" sldId="275"/>
            <ac:spMk id="7" creationId="{06E386B2-244A-4755-AC16-72175130C29C}"/>
          </ac:spMkLst>
        </pc:spChg>
        <pc:spChg chg="mod">
          <ac:chgData name="LEOPOLDINA Vitković" userId="de5d8406-09fa-41fa-8d28-8a7ba852ce89" providerId="ADAL" clId="{3BF81A6E-2987-477C-9B27-55DCBCD39C20}" dt="2019-09-01T12:24:16.958" v="713" actId="403"/>
          <ac:spMkLst>
            <pc:docMk/>
            <pc:sldMk cId="2918182037" sldId="275"/>
            <ac:spMk id="8" creationId="{CEC893EA-78AB-48B9-995F-A8C70B362FFA}"/>
          </ac:spMkLst>
        </pc:spChg>
        <pc:picChg chg="add mod">
          <ac:chgData name="LEOPOLDINA Vitković" userId="de5d8406-09fa-41fa-8d28-8a7ba852ce89" providerId="ADAL" clId="{3BF81A6E-2987-477C-9B27-55DCBCD39C20}" dt="2019-09-01T12:25:14.412" v="721" actId="1076"/>
          <ac:picMkLst>
            <pc:docMk/>
            <pc:sldMk cId="2918182037" sldId="275"/>
            <ac:picMk id="6" creationId="{BFEBE9A4-E48E-4DCE-BF4C-BFD5F9B3EFF9}"/>
          </ac:picMkLst>
        </pc:picChg>
        <pc:picChg chg="add mod">
          <ac:chgData name="LEOPOLDINA Vitković" userId="de5d8406-09fa-41fa-8d28-8a7ba852ce89" providerId="ADAL" clId="{3BF81A6E-2987-477C-9B27-55DCBCD39C20}" dt="2019-09-01T12:24:25.372" v="715" actId="1076"/>
          <ac:picMkLst>
            <pc:docMk/>
            <pc:sldMk cId="2918182037" sldId="275"/>
            <ac:picMk id="7" creationId="{FE57443D-7CCE-48DE-90DB-BA88E3C27E81}"/>
          </ac:picMkLst>
        </pc:picChg>
        <pc:picChg chg="mod">
          <ac:chgData name="LEOPOLDINA Vitković" userId="de5d8406-09fa-41fa-8d28-8a7ba852ce89" providerId="ADAL" clId="{3BF81A6E-2987-477C-9B27-55DCBCD39C20}" dt="2019-07-17T11:36:44.371" v="184" actId="1076"/>
          <ac:picMkLst>
            <pc:docMk/>
            <pc:sldMk cId="2918182037" sldId="275"/>
            <ac:picMk id="9" creationId="{25DA5F33-52F5-4288-9FF9-ACE99A14BBB6}"/>
          </ac:picMkLst>
        </pc:picChg>
      </pc:sldChg>
      <pc:sldChg chg="addSp delSp modSp add">
        <pc:chgData name="LEOPOLDINA Vitković" userId="de5d8406-09fa-41fa-8d28-8a7ba852ce89" providerId="ADAL" clId="{3BF81A6E-2987-477C-9B27-55DCBCD39C20}" dt="2019-09-01T12:29:57.726" v="773" actId="113"/>
        <pc:sldMkLst>
          <pc:docMk/>
          <pc:sldMk cId="507813267" sldId="276"/>
        </pc:sldMkLst>
        <pc:spChg chg="mod">
          <ac:chgData name="LEOPOLDINA Vitković" userId="de5d8406-09fa-41fa-8d28-8a7ba852ce89" providerId="ADAL" clId="{3BF81A6E-2987-477C-9B27-55DCBCD39C20}" dt="2019-09-01T12:29:57.726" v="773" actId="113"/>
          <ac:spMkLst>
            <pc:docMk/>
            <pc:sldMk cId="507813267" sldId="276"/>
            <ac:spMk id="2" creationId="{060D542B-3625-40CA-928A-F2597B004C4F}"/>
          </ac:spMkLst>
        </pc:spChg>
        <pc:spChg chg="del mod">
          <ac:chgData name="LEOPOLDINA Vitković" userId="de5d8406-09fa-41fa-8d28-8a7ba852ce89" providerId="ADAL" clId="{3BF81A6E-2987-477C-9B27-55DCBCD39C20}" dt="2019-07-18T05:48:00.620" v="257"/>
          <ac:spMkLst>
            <pc:docMk/>
            <pc:sldMk cId="507813267" sldId="276"/>
            <ac:spMk id="3" creationId="{114EB383-0092-47EF-97D1-FC2C25C6F1CE}"/>
          </ac:spMkLst>
        </pc:spChg>
        <pc:spChg chg="mod">
          <ac:chgData name="LEOPOLDINA Vitković" userId="de5d8406-09fa-41fa-8d28-8a7ba852ce89" providerId="ADAL" clId="{3BF81A6E-2987-477C-9B27-55DCBCD39C20}" dt="2019-07-18T05:49:05.775" v="266" actId="1076"/>
          <ac:spMkLst>
            <pc:docMk/>
            <pc:sldMk cId="507813267" sldId="276"/>
            <ac:spMk id="4" creationId="{9665702A-3D46-46D6-B3DD-7EA11D650AD2}"/>
          </ac:spMkLst>
        </pc:spChg>
        <pc:spChg chg="add mod">
          <ac:chgData name="LEOPOLDINA Vitković" userId="de5d8406-09fa-41fa-8d28-8a7ba852ce89" providerId="ADAL" clId="{3BF81A6E-2987-477C-9B27-55DCBCD39C20}" dt="2019-07-18T05:50:46.959" v="276" actId="1076"/>
          <ac:spMkLst>
            <pc:docMk/>
            <pc:sldMk cId="507813267" sldId="276"/>
            <ac:spMk id="8" creationId="{51D89ABB-DC3D-4CA7-8249-03C256DCB7B4}"/>
          </ac:spMkLst>
        </pc:spChg>
        <pc:picChg chg="add mod">
          <ac:chgData name="LEOPOLDINA Vitković" userId="de5d8406-09fa-41fa-8d28-8a7ba852ce89" providerId="ADAL" clId="{3BF81A6E-2987-477C-9B27-55DCBCD39C20}" dt="2019-07-18T05:49:09.733" v="268" actId="14100"/>
          <ac:picMkLst>
            <pc:docMk/>
            <pc:sldMk cId="507813267" sldId="276"/>
            <ac:picMk id="7" creationId="{AE2459EA-22C0-4D55-9824-1C44FF90614F}"/>
          </ac:picMkLst>
        </pc:picChg>
        <pc:picChg chg="add mod">
          <ac:chgData name="LEOPOLDINA Vitković" userId="de5d8406-09fa-41fa-8d28-8a7ba852ce89" providerId="ADAL" clId="{3BF81A6E-2987-477C-9B27-55DCBCD39C20}" dt="2019-07-18T05:50:54.294" v="278" actId="1076"/>
          <ac:picMkLst>
            <pc:docMk/>
            <pc:sldMk cId="507813267" sldId="276"/>
            <ac:picMk id="9" creationId="{A9B7B63A-6C01-4021-BD09-75CFA8445704}"/>
          </ac:picMkLst>
        </pc:picChg>
      </pc:sldChg>
      <pc:sldChg chg="addSp delSp modSp add">
        <pc:chgData name="LEOPOLDINA Vitković" userId="de5d8406-09fa-41fa-8d28-8a7ba852ce89" providerId="ADAL" clId="{3BF81A6E-2987-477C-9B27-55DCBCD39C20}" dt="2019-09-01T12:26:42.294" v="734" actId="120"/>
        <pc:sldMkLst>
          <pc:docMk/>
          <pc:sldMk cId="1674749453" sldId="277"/>
        </pc:sldMkLst>
        <pc:spChg chg="mod">
          <ac:chgData name="LEOPOLDINA Vitković" userId="de5d8406-09fa-41fa-8d28-8a7ba852ce89" providerId="ADAL" clId="{3BF81A6E-2987-477C-9B27-55DCBCD39C20}" dt="2019-09-01T12:26:42.294" v="734" actId="120"/>
          <ac:spMkLst>
            <pc:docMk/>
            <pc:sldMk cId="1674749453" sldId="277"/>
            <ac:spMk id="2" creationId="{060D542B-3625-40CA-928A-F2597B004C4F}"/>
          </ac:spMkLst>
        </pc:spChg>
        <pc:spChg chg="del mod">
          <ac:chgData name="LEOPOLDINA Vitković" userId="de5d8406-09fa-41fa-8d28-8a7ba852ce89" providerId="ADAL" clId="{3BF81A6E-2987-477C-9B27-55DCBCD39C20}" dt="2019-07-18T06:01:56.446" v="421"/>
          <ac:spMkLst>
            <pc:docMk/>
            <pc:sldMk cId="1674749453" sldId="277"/>
            <ac:spMk id="3" creationId="{114EB383-0092-47EF-97D1-FC2C25C6F1CE}"/>
          </ac:spMkLst>
        </pc:spChg>
        <pc:spChg chg="mod">
          <ac:chgData name="LEOPOLDINA Vitković" userId="de5d8406-09fa-41fa-8d28-8a7ba852ce89" providerId="ADAL" clId="{3BF81A6E-2987-477C-9B27-55DCBCD39C20}" dt="2019-09-01T12:26:28.780" v="731" actId="1076"/>
          <ac:spMkLst>
            <pc:docMk/>
            <pc:sldMk cId="1674749453" sldId="277"/>
            <ac:spMk id="7" creationId="{59C2BC35-A939-4F31-B46A-340E4A208DC8}"/>
          </ac:spMkLst>
        </pc:spChg>
        <pc:picChg chg="mod">
          <ac:chgData name="LEOPOLDINA Vitković" userId="de5d8406-09fa-41fa-8d28-8a7ba852ce89" providerId="ADAL" clId="{3BF81A6E-2987-477C-9B27-55DCBCD39C20}" dt="2019-07-18T06:01:59.253" v="422" actId="1076"/>
          <ac:picMkLst>
            <pc:docMk/>
            <pc:sldMk cId="1674749453" sldId="277"/>
            <ac:picMk id="6" creationId="{C40BDB40-9975-4BB8-BA9E-1721AE313FAA}"/>
          </ac:picMkLst>
        </pc:picChg>
        <pc:picChg chg="add mod">
          <ac:chgData name="LEOPOLDINA Vitković" userId="de5d8406-09fa-41fa-8d28-8a7ba852ce89" providerId="ADAL" clId="{3BF81A6E-2987-477C-9B27-55DCBCD39C20}" dt="2019-09-01T12:26:34.487" v="732" actId="1076"/>
          <ac:picMkLst>
            <pc:docMk/>
            <pc:sldMk cId="1674749453" sldId="277"/>
            <ac:picMk id="8" creationId="{6EB1DA1D-225A-4CF6-B6BA-ADF80DC834E8}"/>
          </ac:picMkLst>
        </pc:picChg>
      </pc:sldChg>
      <pc:sldChg chg="addSp delSp modSp add ord">
        <pc:chgData name="LEOPOLDINA Vitković" userId="de5d8406-09fa-41fa-8d28-8a7ba852ce89" providerId="ADAL" clId="{3BF81A6E-2987-477C-9B27-55DCBCD39C20}" dt="2019-09-01T12:23:06.419" v="705" actId="1076"/>
        <pc:sldMkLst>
          <pc:docMk/>
          <pc:sldMk cId="3820938542" sldId="278"/>
        </pc:sldMkLst>
        <pc:spChg chg="del">
          <ac:chgData name="LEOPOLDINA Vitković" userId="de5d8406-09fa-41fa-8d28-8a7ba852ce89" providerId="ADAL" clId="{3BF81A6E-2987-477C-9B27-55DCBCD39C20}" dt="2019-07-18T11:44:13.093" v="495"/>
          <ac:spMkLst>
            <pc:docMk/>
            <pc:sldMk cId="3820938542" sldId="278"/>
            <ac:spMk id="2" creationId="{060D542B-3625-40CA-928A-F2597B004C4F}"/>
          </ac:spMkLst>
        </pc:spChg>
        <pc:spChg chg="del">
          <ac:chgData name="LEOPOLDINA Vitković" userId="de5d8406-09fa-41fa-8d28-8a7ba852ce89" providerId="ADAL" clId="{3BF81A6E-2987-477C-9B27-55DCBCD39C20}" dt="2019-07-18T11:44:08.421" v="493" actId="478"/>
          <ac:spMkLst>
            <pc:docMk/>
            <pc:sldMk cId="3820938542" sldId="278"/>
            <ac:spMk id="3" creationId="{114EB383-0092-47EF-97D1-FC2C25C6F1CE}"/>
          </ac:spMkLst>
        </pc:spChg>
        <pc:spChg chg="add del mod">
          <ac:chgData name="LEOPOLDINA Vitković" userId="de5d8406-09fa-41fa-8d28-8a7ba852ce89" providerId="ADAL" clId="{3BF81A6E-2987-477C-9B27-55DCBCD39C20}" dt="2019-07-18T11:44:15.296" v="496"/>
          <ac:spMkLst>
            <pc:docMk/>
            <pc:sldMk cId="3820938542" sldId="278"/>
            <ac:spMk id="8" creationId="{E3F192E1-8D81-4A36-BA12-4EB8BF91177E}"/>
          </ac:spMkLst>
        </pc:spChg>
        <pc:spChg chg="add mod">
          <ac:chgData name="LEOPOLDINA Vitković" userId="de5d8406-09fa-41fa-8d28-8a7ba852ce89" providerId="ADAL" clId="{3BF81A6E-2987-477C-9B27-55DCBCD39C20}" dt="2019-09-01T12:23:00.422" v="702" actId="113"/>
          <ac:spMkLst>
            <pc:docMk/>
            <pc:sldMk cId="3820938542" sldId="278"/>
            <ac:spMk id="9" creationId="{17CA8719-C2AB-473C-8235-1589BDC2E6B4}"/>
          </ac:spMkLst>
        </pc:spChg>
        <pc:spChg chg="add del mod">
          <ac:chgData name="LEOPOLDINA Vitković" userId="de5d8406-09fa-41fa-8d28-8a7ba852ce89" providerId="ADAL" clId="{3BF81A6E-2987-477C-9B27-55DCBCD39C20}" dt="2019-07-18T11:44:31.263" v="498"/>
          <ac:spMkLst>
            <pc:docMk/>
            <pc:sldMk cId="3820938542" sldId="278"/>
            <ac:spMk id="11" creationId="{823D365D-CCCE-45CE-BC4C-0599D50E3368}"/>
          </ac:spMkLst>
        </pc:spChg>
        <pc:picChg chg="del">
          <ac:chgData name="LEOPOLDINA Vitković" userId="de5d8406-09fa-41fa-8d28-8a7ba852ce89" providerId="ADAL" clId="{3BF81A6E-2987-477C-9B27-55DCBCD39C20}" dt="2019-07-18T11:44:09.925" v="494" actId="478"/>
          <ac:picMkLst>
            <pc:docMk/>
            <pc:sldMk cId="3820938542" sldId="278"/>
            <ac:picMk id="7" creationId="{5E10DC91-12D4-49CE-BB7C-FCB7230DD172}"/>
          </ac:picMkLst>
        </pc:picChg>
        <pc:picChg chg="add del mod">
          <ac:chgData name="LEOPOLDINA Vitković" userId="de5d8406-09fa-41fa-8d28-8a7ba852ce89" providerId="ADAL" clId="{3BF81A6E-2987-477C-9B27-55DCBCD39C20}" dt="2019-07-18T11:44:18.186" v="497"/>
          <ac:picMkLst>
            <pc:docMk/>
            <pc:sldMk cId="3820938542" sldId="278"/>
            <ac:picMk id="10" creationId="{050D9EDF-57EA-4BA1-AAFD-AF98936969AD}"/>
          </ac:picMkLst>
        </pc:picChg>
        <pc:picChg chg="add mod">
          <ac:chgData name="LEOPOLDINA Vitković" userId="de5d8406-09fa-41fa-8d28-8a7ba852ce89" providerId="ADAL" clId="{3BF81A6E-2987-477C-9B27-55DCBCD39C20}" dt="2019-09-01T12:23:06.419" v="705" actId="1076"/>
          <ac:picMkLst>
            <pc:docMk/>
            <pc:sldMk cId="3820938542" sldId="278"/>
            <ac:picMk id="13" creationId="{95F7D6C3-216C-4559-8A5E-3999374EE81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AD5ECA-DC7B-47FC-A4CB-941AB6D04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7F44B2D-0122-4A73-BCC8-641D812FC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8DC496E-964F-4BAF-8327-907ED5CD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543A18D-2DF7-4416-A615-0AE9CAD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1445DAB-425C-46DC-BFDD-3EC56AE1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845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BD25CE-4CBD-4B7F-A155-97AE1FEB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16EBE65-3947-4534-A1AF-6C78BDFCE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4776B1-6C54-46DE-862D-A776E1A4C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022F1A-E665-4163-AAF3-3723CAD4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D258D40-14DB-490D-B763-32C000F0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588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7AD219B-C5E7-488E-9347-3F3BBCE47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F6D1896-F58B-46F2-9B54-693E95B02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C8748BA-454D-4F28-909F-6053BD99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9445721-1A5F-4880-BE50-FEAC2F52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B6DC3F-E4CD-4864-8368-9130E712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515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4AB2B9-F87F-4FB6-B69F-F4AC90E4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E08D29-84D1-41F9-9EC0-30797121C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356954-066A-410F-A28D-24EA9151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50B095-DDD9-40E2-AC32-FDC8B9CF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C38A62-35EF-4459-96A5-69599359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31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4888B4-92AD-463A-859F-27CE7B49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312977E-8B78-4693-A275-6C254B8AB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20FA8A-BEE4-42D7-89E7-7C1D6F81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DE726A4-1992-4C14-82F1-F4B29E64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3F42D2-C407-43CA-BDC5-40A4B8D5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005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CA257D-5F6E-405A-8AA1-312FC5F2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911ACA-D467-4596-88E4-5089D211D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E2DF8AA-1A9C-4AB7-924D-B0319D835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5D1E60-A2C6-4E76-B0BD-4CB0A84A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DCEB2CD-56BD-41CD-B875-CB65D242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08791A3-59FF-4AD6-9F9A-380C736D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689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4F0D5-67BA-4C51-9151-9426C069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24217B1-283A-400E-BE75-66663DE91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786DAE5-43B2-442B-8265-4A416BAB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AD0A7FA-7212-4EE3-A3DE-43E5DDADE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A49F649-E44A-43E0-83BB-261DA881D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23DE318-8C29-42C9-B473-A41C9C4E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2CE55A6-4D64-42A1-B57C-5FDC92E6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7EB08B5-D86E-4341-B2E8-C387974C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29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6E2E4E-83E9-45DD-AE18-65C4360F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22E6A42-7D4A-49BE-8329-8D64D9198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B5B2BB5-98FB-4A3C-B04F-EBE9685C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41E2320-97DD-4FEB-A23D-EC4F6B27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863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4FE83AE-FFB6-429E-8665-648CC83F2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77F7EE7-DD69-46E9-9A10-CCAC6D41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177998E-37D7-4269-8BC2-1AAA266E5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91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71488A-89EC-4B0F-A15C-3B743CE0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9E0D8B-82E9-40D6-982C-05C6CABF3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F30AD78-F74E-4AB8-916A-5CE1F92B0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BC63CD7-4FEA-40D0-83B8-32911F59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1AECB13-36B0-42C1-B2D2-C4C8449F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48AE516-5B12-46BE-89EE-0FF230D9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535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AEC5D-3388-43D8-B9B6-B17A29B3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833641C-1EA0-4E0F-B4F4-0941AB9D5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598AE80-26A5-488F-B2F6-BF6AE0995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39335A3-4FFA-4710-822E-E0A2AF76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07F8D62-6ED3-464F-82CD-7DC86500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A57A91C-73B1-411D-9A25-2CB535B9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145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3B32B32-F9D6-445D-ACE1-60262AFB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897243F-FA49-4E23-A168-B29D2C91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43D37C-9A30-41C8-9BA8-FBC7BACBF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BC7BE-C753-41C2-970F-1D2CF74C2C09}" type="datetimeFigureOut">
              <a:rPr lang="hr-HR" smtClean="0"/>
              <a:t>1.9.2019.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F8FA9A4-66B0-4B19-8A2C-16EC2F5CD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5A86857-88B4-46E5-BF08-BB4AD7F0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EB1CB-231E-4017-964B-2E8A2DF648A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0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66458925-c006-4950-abb0-fe4dc863c83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hyperlink" Target="https://www.e-sfera.hr/dodatni-digitalni-sadrzaji/66458925-c006-4950-abb0-fe4dc863c83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e-sfera.hr/dodatni-digitalni-sadrzaji/66458925-c006-4950-abb0-fe4dc863c83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hyperlink" Target="https://www.e-sfera.hr/dodatni-digitalni-sadrzaji/66458925-c006-4950-abb0-fe4dc863c83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apps.org/watch?v=pe3rua9av19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e-sfera.hr/dodatni-digitalni-sadrzaji/66458925-c006-4950-abb0-fe4dc863c83a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hyperlink" Target="https://www.e-sfera.hr/dodatni-digitalni-sadrzaji/66458925-c006-4950-abb0-fe4dc863c83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s://www.e-sfera.hr/dodatni-digitalni-sadrzaji/66458925-c006-4950-abb0-fe4dc863c83a/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410AF5-985D-4291-9B82-A1E29F62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194" y="0"/>
            <a:ext cx="1536325" cy="396274"/>
          </a:xfrm>
          <a:prstGeom prst="rect">
            <a:avLst/>
          </a:prstGeom>
        </p:spPr>
      </p:pic>
      <p:pic>
        <p:nvPicPr>
          <p:cNvPr id="6" name="Slika 5" descr="Slika na kojoj se prikazuje trava, na otvorenom, nebo, priroda&#10;&#10;Opis je automatski generiran">
            <a:extLst>
              <a:ext uri="{FF2B5EF4-FFF2-40B4-BE49-F238E27FC236}">
                <a16:creationId xmlns:a16="http://schemas.microsoft.com/office/drawing/2014/main" id="{BA8CF8BC-0091-463B-8FEB-B3FD62ABE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41" y="0"/>
            <a:ext cx="7251038" cy="646890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767EECA-BC58-4119-979C-6B7B3A9C6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76800"/>
            <a:ext cx="9144000" cy="1592101"/>
          </a:xfrm>
          <a:solidFill>
            <a:srgbClr val="F17626"/>
          </a:solidFill>
          <a:ln>
            <a:solidFill>
              <a:srgbClr val="F17626"/>
            </a:solidFill>
          </a:ln>
        </p:spPr>
        <p:txBody>
          <a:bodyPr>
            <a:normAutofit fontScale="90000"/>
          </a:bodyPr>
          <a:lstStyle/>
          <a:p>
            <a:r>
              <a:rPr lang="hr-HR" b="1" dirty="0"/>
              <a:t>Pretvorbe, prijenos i skladištenje energije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F4080C9-DE49-471E-AB97-15E3624E7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57" y="6325833"/>
            <a:ext cx="568043" cy="53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3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Toplinska izolacija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3818" cy="2574097"/>
          </a:xfrm>
        </p:spPr>
        <p:txBody>
          <a:bodyPr>
            <a:normAutofit/>
          </a:bodyPr>
          <a:lstStyle/>
          <a:p>
            <a:r>
              <a:rPr lang="hr-HR" sz="3200" dirty="0"/>
              <a:t>Nastajanje toplinske energije</a:t>
            </a:r>
          </a:p>
          <a:p>
            <a:r>
              <a:rPr lang="hr-HR" sz="3200" dirty="0"/>
              <a:t>Zaštita od gubitka topline</a:t>
            </a:r>
          </a:p>
          <a:p>
            <a:r>
              <a:rPr lang="hr-HR" sz="3200" dirty="0"/>
              <a:t>Štednja energije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5059A43-A1E8-4900-B09A-5B6B73256459}"/>
              </a:ext>
            </a:extLst>
          </p:cNvPr>
          <p:cNvSpPr/>
          <p:nvPr/>
        </p:nvSpPr>
        <p:spPr>
          <a:xfrm>
            <a:off x="1604912" y="5778997"/>
            <a:ext cx="201741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Zanimljivosti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E8636C1-90B8-4795-9B72-02516E3BF5E5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653" y="5807075"/>
            <a:ext cx="45148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Slika na kojoj se prikazuje drveni, prozor, na zatvorenom, zgrada&#10;&#10;Opis je automatski generiran">
            <a:extLst>
              <a:ext uri="{FF2B5EF4-FFF2-40B4-BE49-F238E27FC236}">
                <a16:creationId xmlns:a16="http://schemas.microsoft.com/office/drawing/2014/main" id="{A2540EA9-29DE-4CCE-8536-313DBE53B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30" y="315788"/>
            <a:ext cx="4987735" cy="622642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524958F-3C98-4029-8477-457CAC0D0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637" y="38686"/>
            <a:ext cx="1536325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Štednja energije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1E93B3D-8BF9-467E-8A11-B44E15720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37" y="99520"/>
            <a:ext cx="1536325" cy="396274"/>
          </a:xfrm>
          <a:prstGeom prst="rect">
            <a:avLst/>
          </a:prstGeom>
        </p:spPr>
      </p:pic>
      <p:pic>
        <p:nvPicPr>
          <p:cNvPr id="7" name="Slika 6" descr="Slika na kojoj se prikazuje na otvorenom, stijena, osoba, tlo&#10;&#10;Opis je automatski generiran">
            <a:extLst>
              <a:ext uri="{FF2B5EF4-FFF2-40B4-BE49-F238E27FC236}">
                <a16:creationId xmlns:a16="http://schemas.microsoft.com/office/drawing/2014/main" id="{54C5BE47-D1B2-473A-ADA5-B8B8F20C7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14" y="1027906"/>
            <a:ext cx="6009280" cy="39661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BC4B18-0B95-40F1-8CB6-6EEE07294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71" y="4994031"/>
            <a:ext cx="3065766" cy="2042567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0565" cy="4351338"/>
          </a:xfrm>
        </p:spPr>
        <p:txBody>
          <a:bodyPr>
            <a:normAutofit/>
          </a:bodyPr>
          <a:lstStyle/>
          <a:p>
            <a:r>
              <a:rPr lang="hr-HR" sz="3200" dirty="0"/>
              <a:t>Zimski san</a:t>
            </a:r>
          </a:p>
          <a:p>
            <a:r>
              <a:rPr lang="hr-HR" sz="3200" dirty="0"/>
              <a:t>Zimsko  mirovanje</a:t>
            </a:r>
          </a:p>
          <a:p>
            <a:r>
              <a:rPr lang="hr-HR" sz="3200" dirty="0"/>
              <a:t>Tijesno priljubljivanje jedinki</a:t>
            </a:r>
          </a:p>
          <a:p>
            <a:r>
              <a:rPr lang="hr-HR" sz="3200" dirty="0"/>
              <a:t>Manja površina tijela nego volumen </a:t>
            </a:r>
          </a:p>
          <a:p>
            <a:r>
              <a:rPr lang="hr-HR" sz="3200" dirty="0"/>
              <a:t>Toplinski izolatori (perje, dlaka)</a:t>
            </a:r>
          </a:p>
        </p:txBody>
      </p:sp>
    </p:spTree>
    <p:extLst>
      <p:ext uri="{BB962C8B-B14F-4D97-AF65-F5344CB8AC3E}">
        <p14:creationId xmlns:p14="http://schemas.microsoft.com/office/powerpoint/2010/main" val="2952902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Toplinski izolatori - zrak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hr-HR" sz="3200" dirty="0"/>
              <a:t>Pernata i vunena odjeća</a:t>
            </a:r>
          </a:p>
          <a:p>
            <a:r>
              <a:rPr lang="hr-HR" sz="3200" dirty="0"/>
              <a:t>Cigle i blokovi sa šupljinama </a:t>
            </a:r>
          </a:p>
          <a:p>
            <a:r>
              <a:rPr lang="hr-HR" sz="3200" dirty="0"/>
              <a:t>Dvostruki zidovi</a:t>
            </a:r>
          </a:p>
          <a:p>
            <a:r>
              <a:rPr lang="hr-HR" sz="3200" dirty="0"/>
              <a:t>Dvostruka stakla</a:t>
            </a:r>
          </a:p>
          <a:p>
            <a:endParaRPr lang="hr-HR" dirty="0"/>
          </a:p>
        </p:txBody>
      </p:sp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97192"/>
            <a:ext cx="1536065" cy="396207"/>
          </a:xfrm>
          <a:prstGeom prst="rect">
            <a:avLst/>
          </a:prstGeom>
        </p:spPr>
      </p:pic>
      <p:pic>
        <p:nvPicPr>
          <p:cNvPr id="7" name="Slika 6" descr="Slika na kojoj se prikazuje osoba, muškarac, zgrada, na otvorenom&#10;&#10;Opis je automatski generiran">
            <a:extLst>
              <a:ext uri="{FF2B5EF4-FFF2-40B4-BE49-F238E27FC236}">
                <a16:creationId xmlns:a16="http://schemas.microsoft.com/office/drawing/2014/main" id="{2F92CB5D-AC31-4518-80D0-B842977CC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65" y="590885"/>
            <a:ext cx="4140838" cy="3120293"/>
          </a:xfrm>
          <a:prstGeom prst="rect">
            <a:avLst/>
          </a:prstGeom>
        </p:spPr>
      </p:pic>
      <p:pic>
        <p:nvPicPr>
          <p:cNvPr id="9" name="Slika 8" descr="Slika na kojoj se prikazuje na zatvorenom, prozor, zgrada, ormarić&#10;&#10;Opis je automatski generiran">
            <a:extLst>
              <a:ext uri="{FF2B5EF4-FFF2-40B4-BE49-F238E27FC236}">
                <a16:creationId xmlns:a16="http://schemas.microsoft.com/office/drawing/2014/main" id="{9EF6EA43-893B-48A4-A5EA-E5311AD6C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06" y="3808664"/>
            <a:ext cx="4140838" cy="2988605"/>
          </a:xfrm>
          <a:prstGeom prst="rect">
            <a:avLst/>
          </a:prstGeom>
        </p:spPr>
      </p:pic>
      <p:pic>
        <p:nvPicPr>
          <p:cNvPr id="8" name="Slika 7" descr="Slika na kojoj se prikazuje osoba, odjeća, snijeg, na otvorenom&#10;&#10;Opis je automatski generiran">
            <a:extLst>
              <a:ext uri="{FF2B5EF4-FFF2-40B4-BE49-F238E27FC236}">
                <a16:creationId xmlns:a16="http://schemas.microsoft.com/office/drawing/2014/main" id="{302D26F1-2089-42F7-9C87-450605844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46" y="3147662"/>
            <a:ext cx="2724530" cy="363905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5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73"/>
            <a:ext cx="10515600" cy="1325563"/>
          </a:xfrm>
        </p:spPr>
        <p:txBody>
          <a:bodyPr/>
          <a:lstStyle/>
          <a:p>
            <a:r>
              <a:rPr lang="hr-HR" b="1" dirty="0"/>
              <a:t>Zagrijavanje stambenih prostora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4311" cy="3819801"/>
          </a:xfrm>
        </p:spPr>
        <p:txBody>
          <a:bodyPr>
            <a:normAutofit/>
          </a:bodyPr>
          <a:lstStyle/>
          <a:p>
            <a:r>
              <a:rPr lang="hr-HR" sz="3200" dirty="0"/>
              <a:t>Energent – gorivo</a:t>
            </a:r>
          </a:p>
          <a:p>
            <a:r>
              <a:rPr lang="hr-HR" sz="3200" dirty="0"/>
              <a:t>Električna energija</a:t>
            </a:r>
          </a:p>
          <a:p>
            <a:r>
              <a:rPr lang="hr-HR" sz="3200" dirty="0"/>
              <a:t>Fosilna goriva (nafta, ugljen, zemni plin)</a:t>
            </a:r>
          </a:p>
          <a:p>
            <a:r>
              <a:rPr lang="hr-HR" sz="3200" dirty="0"/>
              <a:t>Solarna energija (Sunce)</a:t>
            </a:r>
          </a:p>
          <a:p>
            <a:r>
              <a:rPr lang="hr-HR" sz="3200" dirty="0"/>
              <a:t>Drvo </a:t>
            </a:r>
          </a:p>
          <a:p>
            <a:r>
              <a:rPr lang="hr-HR" sz="3200" dirty="0"/>
              <a:t>Toplana (topla voda)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586" y="6287257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66822"/>
            <a:ext cx="1536065" cy="396207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FA81B7D3-8F77-4FD1-9E4B-3F9388FF0E5A}"/>
              </a:ext>
            </a:extLst>
          </p:cNvPr>
          <p:cNvSpPr/>
          <p:nvPr/>
        </p:nvSpPr>
        <p:spPr>
          <a:xfrm>
            <a:off x="838200" y="5810204"/>
            <a:ext cx="52111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DDS Istraži:</a:t>
            </a:r>
          </a:p>
          <a:p>
            <a:r>
              <a:rPr lang="hr-HR" sz="2800" dirty="0">
                <a:hlinkClick r:id="rId4"/>
              </a:rPr>
              <a:t>Što su neobnovljivi izvori energije?</a:t>
            </a:r>
            <a:endParaRPr lang="hr-HR" sz="2800" dirty="0"/>
          </a:p>
        </p:txBody>
      </p:sp>
      <p:pic>
        <p:nvPicPr>
          <p:cNvPr id="8" name="Slika 7" descr="Slika na kojoj se prikazuje sjedenje&#10;&#10;Opis je automatski generiran">
            <a:extLst>
              <a:ext uri="{FF2B5EF4-FFF2-40B4-BE49-F238E27FC236}">
                <a16:creationId xmlns:a16="http://schemas.microsoft.com/office/drawing/2014/main" id="{5627509A-2C16-47FB-8BDF-BCC1731C4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19" y="1499886"/>
            <a:ext cx="6711113" cy="447127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43664D1-FF45-474A-8E25-19ADE57AD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1438" y="5739627"/>
            <a:ext cx="573917" cy="5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7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Zagrijavanje stambenih prostora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66822"/>
            <a:ext cx="1536065" cy="396207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9665702A-3D46-46D6-B3DD-7EA11D650AD2}"/>
              </a:ext>
            </a:extLst>
          </p:cNvPr>
          <p:cNvSpPr/>
          <p:nvPr/>
        </p:nvSpPr>
        <p:spPr>
          <a:xfrm>
            <a:off x="838200" y="2459526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DDS Projekt:</a:t>
            </a:r>
          </a:p>
          <a:p>
            <a:r>
              <a:rPr lang="hr-HR" sz="2800" dirty="0">
                <a:hlinkClick r:id="rId4"/>
              </a:rPr>
              <a:t>Istraži koji se energenti (koja goriva) najviše upotrebljavaju za zagrijavanje kuća u tvojem kraju</a:t>
            </a:r>
            <a:endParaRPr lang="hr-HR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E2459EA-22C0-4D55-9824-1C44FF9061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1" y="1690688"/>
            <a:ext cx="685800" cy="588686"/>
          </a:xfrm>
          <a:prstGeom prst="rect">
            <a:avLst/>
          </a:prstGeom>
          <a:noFill/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51D89ABB-DC3D-4CA7-8249-03C256DCB7B4}"/>
              </a:ext>
            </a:extLst>
          </p:cNvPr>
          <p:cNvSpPr/>
          <p:nvPr/>
        </p:nvSpPr>
        <p:spPr>
          <a:xfrm>
            <a:off x="838200" y="4613359"/>
            <a:ext cx="7921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/>
              <a:t>DDS Projekt:</a:t>
            </a:r>
          </a:p>
          <a:p>
            <a:r>
              <a:rPr lang="hr-HR" sz="2800" dirty="0">
                <a:hlinkClick r:id="rId4"/>
              </a:rPr>
              <a:t>Je li tvoj ili obližnji grad toplinski otok?</a:t>
            </a:r>
            <a:endParaRPr lang="hr-HR" sz="28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9B7B63A-6C01-4021-BD09-75CFA844570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1" y="4024673"/>
            <a:ext cx="685800" cy="588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81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Onečišćenje okoliša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2426" cy="4351338"/>
          </a:xfrm>
        </p:spPr>
        <p:txBody>
          <a:bodyPr/>
          <a:lstStyle/>
          <a:p>
            <a:r>
              <a:rPr lang="hr-HR" sz="3200" dirty="0"/>
              <a:t>Izgaranjem drveta i fosilnih goriva </a:t>
            </a:r>
          </a:p>
          <a:p>
            <a:r>
              <a:rPr lang="hr-HR" sz="3200" dirty="0"/>
              <a:t>Ugljikov dioksid</a:t>
            </a:r>
          </a:p>
          <a:p>
            <a:r>
              <a:rPr lang="hr-HR" sz="3200" dirty="0"/>
              <a:t>Čađa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0"/>
            <a:ext cx="1536065" cy="396207"/>
          </a:xfrm>
          <a:prstGeom prst="rect">
            <a:avLst/>
          </a:prstGeom>
        </p:spPr>
      </p:pic>
      <p:pic>
        <p:nvPicPr>
          <p:cNvPr id="7" name="Slika 6" descr="Slika na kojoj se prikazuje vlak, na otvorenom, praćenje, trava&#10;&#10;Opis je automatski generiran">
            <a:extLst>
              <a:ext uri="{FF2B5EF4-FFF2-40B4-BE49-F238E27FC236}">
                <a16:creationId xmlns:a16="http://schemas.microsoft.com/office/drawing/2014/main" id="{A37B90C1-BA2D-4C50-A6B1-A6B1E215A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6" y="1380881"/>
            <a:ext cx="6689999" cy="445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4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Energetska učinkovitost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805" y="1824922"/>
            <a:ext cx="5787683" cy="2799384"/>
          </a:xfrm>
        </p:spPr>
        <p:txBody>
          <a:bodyPr>
            <a:noAutofit/>
          </a:bodyPr>
          <a:lstStyle/>
          <a:p>
            <a:r>
              <a:rPr lang="hr-HR" sz="3200" dirty="0"/>
              <a:t>Razumna upotreba energije</a:t>
            </a:r>
          </a:p>
          <a:p>
            <a:r>
              <a:rPr lang="hr-HR" sz="3200" dirty="0"/>
              <a:t>Štednja energije</a:t>
            </a:r>
          </a:p>
          <a:p>
            <a:r>
              <a:rPr lang="hr-HR" sz="3200" dirty="0"/>
              <a:t>Toplinska izolacija</a:t>
            </a:r>
          </a:p>
          <a:p>
            <a:r>
              <a:rPr lang="hr-HR" sz="3200" dirty="0"/>
              <a:t>Smanjenje troškova očuvanje okoliša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0"/>
            <a:ext cx="1536065" cy="396207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5B4855BB-CAEC-49DA-A1D6-DC14AB1487FA}"/>
              </a:ext>
            </a:extLst>
          </p:cNvPr>
          <p:cNvSpPr/>
          <p:nvPr/>
        </p:nvSpPr>
        <p:spPr>
          <a:xfrm>
            <a:off x="968583" y="5834846"/>
            <a:ext cx="21457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DDS Istraži:</a:t>
            </a:r>
          </a:p>
          <a:p>
            <a:r>
              <a:rPr lang="hr-HR" sz="2800" dirty="0">
                <a:hlinkClick r:id="rId4"/>
              </a:rPr>
              <a:t>Održivi razvoj</a:t>
            </a:r>
            <a:endParaRPr lang="hr-HR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10870C6-51AF-4D7D-A9B5-43DDF7A0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583" y="5120541"/>
            <a:ext cx="727695" cy="69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7C7FEDE1-D54E-4EBF-AC7A-4A872D26982A}"/>
              </a:ext>
            </a:extLst>
          </p:cNvPr>
          <p:cNvSpPr/>
          <p:nvPr/>
        </p:nvSpPr>
        <p:spPr>
          <a:xfrm>
            <a:off x="7439297" y="6132143"/>
            <a:ext cx="1691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Vizualno +</a:t>
            </a:r>
            <a:endParaRPr lang="hr-HR" sz="28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E57443D-7CCE-48DE-90DB-BA88E3C27E8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9993" y="5959537"/>
            <a:ext cx="578268" cy="69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lika 10" descr="Slika na kojoj se prikazuje nebo, stol&#10;&#10;Opis je automatski generiran">
            <a:extLst>
              <a:ext uri="{FF2B5EF4-FFF2-40B4-BE49-F238E27FC236}">
                <a16:creationId xmlns:a16="http://schemas.microsoft.com/office/drawing/2014/main" id="{4900B8B7-CEA7-412E-92EE-36F6A16F8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80980"/>
            <a:ext cx="5514536" cy="41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0"/>
            <a:ext cx="1536065" cy="396207"/>
          </a:xfrm>
          <a:prstGeom prst="rect">
            <a:avLst/>
          </a:prstGeom>
        </p:spPr>
      </p:pic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2203905" y="1383969"/>
            <a:ext cx="7304039" cy="2604936"/>
          </a:xfrm>
          <a:prstGeom prst="rect">
            <a:avLst/>
          </a:prstGeom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BC54E27-4264-4B4B-96FF-11C58C5ACE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92" y="1150041"/>
            <a:ext cx="758770" cy="692012"/>
          </a:xfrm>
          <a:prstGeom prst="rect">
            <a:avLst/>
          </a:prstGeom>
          <a:noFill/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C8ED1DDD-6749-4526-AF1B-6D4D1DE72F3C}"/>
              </a:ext>
            </a:extLst>
          </p:cNvPr>
          <p:cNvSpPr/>
          <p:nvPr/>
        </p:nvSpPr>
        <p:spPr>
          <a:xfrm>
            <a:off x="2684056" y="1842053"/>
            <a:ext cx="242951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Provjeri znanje </a:t>
            </a:r>
            <a:endParaRPr lang="hr-HR" sz="1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4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Energija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1288" cy="4351338"/>
          </a:xfrm>
        </p:spPr>
        <p:txBody>
          <a:bodyPr/>
          <a:lstStyle/>
          <a:p>
            <a:r>
              <a:rPr lang="hr-HR" sz="3200" dirty="0"/>
              <a:t>Sposobnost tijela da obavi rad</a:t>
            </a:r>
          </a:p>
          <a:p>
            <a:r>
              <a:rPr lang="hr-HR" sz="3200" dirty="0"/>
              <a:t>Ne može nestati</a:t>
            </a:r>
          </a:p>
          <a:p>
            <a:r>
              <a:rPr lang="hr-HR" sz="3200" dirty="0"/>
              <a:t>Jedan oblik energije prelazi u drugi oblik</a:t>
            </a:r>
          </a:p>
          <a:p>
            <a:r>
              <a:rPr lang="hr-HR" sz="3200" dirty="0"/>
              <a:t>Pretvorba energije</a:t>
            </a: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021198E-F221-485C-BEF3-DCA2B3B0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37" y="166988"/>
            <a:ext cx="1536325" cy="39627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78649801-D8F4-4F62-A614-CEA353AF290F}"/>
              </a:ext>
            </a:extLst>
          </p:cNvPr>
          <p:cNvSpPr txBox="1"/>
          <p:nvPr/>
        </p:nvSpPr>
        <p:spPr>
          <a:xfrm>
            <a:off x="849696" y="5111030"/>
            <a:ext cx="9735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Kakve sve pretvorbe energije susrećeš u svakodnevnom životu?</a:t>
            </a:r>
          </a:p>
          <a:p>
            <a:r>
              <a:rPr lang="hr-HR" sz="2800" dirty="0">
                <a:solidFill>
                  <a:srgbClr val="00B050"/>
                </a:solidFill>
              </a:rPr>
              <a:t>RB str. 62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ED47D0-15C1-4A96-8EA9-73C1B7F9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82149" y="4976093"/>
            <a:ext cx="528530" cy="50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Slika na kojoj se prikazuje na otvorenom, trava, nebo, priroda&#10;&#10;Opis je automatski generiran">
            <a:extLst>
              <a:ext uri="{FF2B5EF4-FFF2-40B4-BE49-F238E27FC236}">
                <a16:creationId xmlns:a16="http://schemas.microsoft.com/office/drawing/2014/main" id="{C4147392-9339-4FA4-85B8-2F62362B1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84" y="1746970"/>
            <a:ext cx="5451549" cy="361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99553"/>
            <a:ext cx="1536065" cy="396207"/>
          </a:xfrm>
          <a:prstGeom prst="rect">
            <a:avLst/>
          </a:prstGeom>
        </p:spPr>
      </p:pic>
      <p:sp>
        <p:nvSpPr>
          <p:cNvPr id="9" name="Naslov 8">
            <a:extLst>
              <a:ext uri="{FF2B5EF4-FFF2-40B4-BE49-F238E27FC236}">
                <a16:creationId xmlns:a16="http://schemas.microsoft.com/office/drawing/2014/main" id="{17CA8719-C2AB-473C-8235-1589BDC2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Pretvorba energije</a:t>
            </a:r>
          </a:p>
        </p:txBody>
      </p:sp>
      <p:pic>
        <p:nvPicPr>
          <p:cNvPr id="13" name="Rezervirano mjesto sadržaja 12" descr="Slika na kojoj se prikazuje životinja, sisavac&#10;&#10;Opis je automatski generiran">
            <a:extLst>
              <a:ext uri="{FF2B5EF4-FFF2-40B4-BE49-F238E27FC236}">
                <a16:creationId xmlns:a16="http://schemas.microsoft.com/office/drawing/2014/main" id="{95F7D6C3-216C-4559-8A5E-3999374EE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0" y="1823739"/>
            <a:ext cx="11162150" cy="3901200"/>
          </a:xfrm>
        </p:spPr>
      </p:pic>
    </p:spTree>
    <p:extLst>
      <p:ext uri="{BB962C8B-B14F-4D97-AF65-F5344CB8AC3E}">
        <p14:creationId xmlns:p14="http://schemas.microsoft.com/office/powerpoint/2010/main" val="382093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Energija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2434" cy="4351338"/>
          </a:xfrm>
        </p:spPr>
        <p:txBody>
          <a:bodyPr>
            <a:normAutofit/>
          </a:bodyPr>
          <a:lstStyle/>
          <a:p>
            <a:r>
              <a:rPr lang="hr-HR" sz="3200" dirty="0"/>
              <a:t>Pokretanje vozila (gorivo)</a:t>
            </a:r>
          </a:p>
          <a:p>
            <a:r>
              <a:rPr lang="hr-HR" sz="3200" dirty="0"/>
              <a:t>Rad uređaja (mikser, glačalo, žarulja)</a:t>
            </a:r>
          </a:p>
          <a:p>
            <a:r>
              <a:rPr lang="hr-HR" sz="3200" dirty="0"/>
              <a:t>Grijanje</a:t>
            </a:r>
          </a:p>
          <a:p>
            <a:r>
              <a:rPr lang="hr-HR" sz="3200" dirty="0"/>
              <a:t>Rad organa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6" name="Slika 5" descr="Slika na kojoj se prikazuje isječak crteža&#10;&#10;Opis je automatski generiran">
            <a:extLst>
              <a:ext uri="{FF2B5EF4-FFF2-40B4-BE49-F238E27FC236}">
                <a16:creationId xmlns:a16="http://schemas.microsoft.com/office/drawing/2014/main" id="{2BC436F9-10A9-4237-B865-07277ADB6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7" y="99553"/>
            <a:ext cx="1536065" cy="396207"/>
          </a:xfrm>
          <a:prstGeom prst="rect">
            <a:avLst/>
          </a:prstGeom>
        </p:spPr>
      </p:pic>
      <p:pic>
        <p:nvPicPr>
          <p:cNvPr id="7" name="Slika 6" descr="Slika na kojoj se prikazuje na zatvorenom, osoba, zid, stol&#10;&#10;Opis je automatski generiran">
            <a:extLst>
              <a:ext uri="{FF2B5EF4-FFF2-40B4-BE49-F238E27FC236}">
                <a16:creationId xmlns:a16="http://schemas.microsoft.com/office/drawing/2014/main" id="{5E10DC91-12D4-49CE-BB7C-FCB7230DD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99" y="1294481"/>
            <a:ext cx="4933201" cy="45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Oblici energije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41035" cy="4351338"/>
          </a:xfrm>
        </p:spPr>
        <p:txBody>
          <a:bodyPr>
            <a:normAutofit/>
          </a:bodyPr>
          <a:lstStyle/>
          <a:p>
            <a:r>
              <a:rPr lang="hr-HR" sz="3200" dirty="0"/>
              <a:t>Električna</a:t>
            </a:r>
          </a:p>
          <a:p>
            <a:r>
              <a:rPr lang="hr-HR" sz="3200" dirty="0"/>
              <a:t>Kemijska </a:t>
            </a:r>
          </a:p>
          <a:p>
            <a:r>
              <a:rPr lang="hr-HR" sz="3200" dirty="0"/>
              <a:t>Toplinska</a:t>
            </a:r>
          </a:p>
          <a:p>
            <a:r>
              <a:rPr lang="hr-HR" sz="3200" dirty="0"/>
              <a:t>Gibanja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39F71E-DA39-4B0A-B2F3-77F721923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958" y="99520"/>
            <a:ext cx="1536325" cy="39627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EC893EA-78AB-48B9-995F-A8C70B362FFA}"/>
              </a:ext>
            </a:extLst>
          </p:cNvPr>
          <p:cNvSpPr txBox="1"/>
          <p:nvPr/>
        </p:nvSpPr>
        <p:spPr>
          <a:xfrm>
            <a:off x="838200" y="5111571"/>
            <a:ext cx="8080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Istraži prijenos toplinske energije s pomoć šalice vrućeg čaja </a:t>
            </a:r>
          </a:p>
          <a:p>
            <a:r>
              <a:rPr lang="hr-HR" sz="2800" dirty="0">
                <a:solidFill>
                  <a:srgbClr val="00B050"/>
                </a:solidFill>
              </a:rPr>
              <a:t>RB str. 63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5DA5F33-52F5-4288-9FF9-ACE99A14B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139" y="5010456"/>
            <a:ext cx="490811" cy="46965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1A70ACF-2DA2-4084-89D6-1FA106930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65125"/>
            <a:ext cx="3481118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9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39F71E-DA39-4B0A-B2F3-77F721923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958" y="99520"/>
            <a:ext cx="1536325" cy="39627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EC893EA-78AB-48B9-995F-A8C70B362FFA}"/>
              </a:ext>
            </a:extLst>
          </p:cNvPr>
          <p:cNvSpPr txBox="1"/>
          <p:nvPr/>
        </p:nvSpPr>
        <p:spPr>
          <a:xfrm>
            <a:off x="798444" y="1666006"/>
            <a:ext cx="8080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Istraži je li svjetlost potrebna da bi u listu nastala hrana</a:t>
            </a:r>
          </a:p>
          <a:p>
            <a:r>
              <a:rPr lang="hr-HR" sz="2800" dirty="0">
                <a:solidFill>
                  <a:srgbClr val="00B050"/>
                </a:solidFill>
              </a:rPr>
              <a:t>RB str. 65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5DA5F33-52F5-4288-9FF9-ACE99A14B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78" y="683283"/>
            <a:ext cx="707197" cy="676715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E162A531-F83B-4625-9724-448D51B645C7}"/>
              </a:ext>
            </a:extLst>
          </p:cNvPr>
          <p:cNvSpPr/>
          <p:nvPr/>
        </p:nvSpPr>
        <p:spPr>
          <a:xfrm>
            <a:off x="798444" y="4387149"/>
            <a:ext cx="6885731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dirty="0"/>
              <a:t>DDS Istraži:</a:t>
            </a:r>
          </a:p>
          <a:p>
            <a:r>
              <a:rPr lang="hr-HR" sz="2800" dirty="0">
                <a:hlinkClick r:id="rId5"/>
              </a:rPr>
              <a:t>Što je bioenergija i kako se može dobiti iz algi?</a:t>
            </a:r>
            <a:endParaRPr lang="hr-HR" sz="2800" dirty="0"/>
          </a:p>
          <a:p>
            <a:endParaRPr lang="hr-H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E57443D-7CCE-48DE-90DB-BA88E3C27E8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046" y="3612989"/>
            <a:ext cx="690467" cy="64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Slika na kojoj se prikazuje biljka, list, paprat&#10;&#10;Opis je automatski generiran">
            <a:extLst>
              <a:ext uri="{FF2B5EF4-FFF2-40B4-BE49-F238E27FC236}">
                <a16:creationId xmlns:a16="http://schemas.microsoft.com/office/drawing/2014/main" id="{BFEBE9A4-E48E-4DCE-BF4C-BFD5F9B3E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65" y="1021640"/>
            <a:ext cx="3152755" cy="47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Električna energija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502" y="1812372"/>
            <a:ext cx="4974311" cy="3978828"/>
          </a:xfrm>
        </p:spPr>
        <p:txBody>
          <a:bodyPr>
            <a:normAutofit/>
          </a:bodyPr>
          <a:lstStyle/>
          <a:p>
            <a:r>
              <a:rPr lang="hr-HR" sz="3200" dirty="0"/>
              <a:t>Elektrane </a:t>
            </a:r>
          </a:p>
          <a:p>
            <a:r>
              <a:rPr lang="hr-HR" sz="3200" dirty="0"/>
              <a:t>Dalekovodi i vodovi</a:t>
            </a:r>
          </a:p>
          <a:p>
            <a:r>
              <a:rPr lang="hr-HR" sz="3200" dirty="0"/>
              <a:t>Vodiči – metalne žice koje provode struju</a:t>
            </a:r>
          </a:p>
          <a:p>
            <a:r>
              <a:rPr lang="hr-HR" sz="3200" dirty="0"/>
              <a:t>Izolatori – ne provode električnu energiju (guma, plastika), zaštita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7EFC753-11C2-4ADD-B0DB-E787BDFD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37" y="32051"/>
            <a:ext cx="1536325" cy="396274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0240F18E-4E98-4EEA-A54A-D2224AF534AB}"/>
              </a:ext>
            </a:extLst>
          </p:cNvPr>
          <p:cNvSpPr/>
          <p:nvPr/>
        </p:nvSpPr>
        <p:spPr>
          <a:xfrm>
            <a:off x="1622263" y="6072274"/>
            <a:ext cx="201741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Zanimljivosti</a:t>
            </a:r>
            <a:endParaRPr lang="hr-H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57443D-7CCE-48DE-90DB-BA88E3C27E8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5354" y="6072274"/>
            <a:ext cx="45148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00907CF-CD96-4999-8FC8-3779CCF98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1710" y="1317619"/>
            <a:ext cx="6080252" cy="471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8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Električna energija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511" y="631190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7EFC753-11C2-4ADD-B0DB-E787BDFD9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37" y="32051"/>
            <a:ext cx="1536325" cy="39627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0BDB40-9975-4BB8-BA9E-1721AE31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0388" y="1855998"/>
            <a:ext cx="794516" cy="75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59C2BC35-A939-4F31-B46A-340E4A208DC8}"/>
              </a:ext>
            </a:extLst>
          </p:cNvPr>
          <p:cNvSpPr/>
          <p:nvPr/>
        </p:nvSpPr>
        <p:spPr>
          <a:xfrm>
            <a:off x="1050388" y="29519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800" dirty="0"/>
              <a:t>DDS Istraži:</a:t>
            </a:r>
          </a:p>
          <a:p>
            <a:r>
              <a:rPr lang="hr-HR" sz="2800" dirty="0">
                <a:hlinkClick r:id="rId5"/>
              </a:rPr>
              <a:t>Hidroelektrane </a:t>
            </a:r>
            <a:endParaRPr lang="hr-HR" sz="2800" dirty="0"/>
          </a:p>
        </p:txBody>
      </p:sp>
      <p:pic>
        <p:nvPicPr>
          <p:cNvPr id="8" name="Slika 7" descr="Slika na kojoj se prikazuje na otvorenom, nebo, snijeg, ograda&#10;&#10;Opis je automatski generiran">
            <a:extLst>
              <a:ext uri="{FF2B5EF4-FFF2-40B4-BE49-F238E27FC236}">
                <a16:creationId xmlns:a16="http://schemas.microsoft.com/office/drawing/2014/main" id="{6EB1DA1D-225A-4CF6-B6BA-ADF80DC8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88" y="1690688"/>
            <a:ext cx="6192935" cy="41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0D542B-3625-40CA-928A-F2597B00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/>
              <a:t>Tjelesna temperatura životinja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4EB383-0092-47EF-97D1-FC2C25C6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0" y="5449956"/>
            <a:ext cx="6755297" cy="1408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/>
              <a:t>Stalna tjelesna temperatura </a:t>
            </a:r>
          </a:p>
          <a:p>
            <a:pPr marL="0" indent="0">
              <a:buNone/>
            </a:pPr>
            <a:r>
              <a:rPr lang="hr-HR" sz="3200" dirty="0"/>
              <a:t>(ptice, sisavci)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E08F510-DE2E-4494-ADFE-2390CFF0F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821" y="6253180"/>
            <a:ext cx="566977" cy="530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524958F-3C98-4029-8477-457CAC0D0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637" y="38686"/>
            <a:ext cx="1536325" cy="396274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2B9AE0F7-19F8-41EB-897D-41B3BC9F2E2E}"/>
              </a:ext>
            </a:extLst>
          </p:cNvPr>
          <p:cNvSpPr txBox="1">
            <a:spLocks/>
          </p:cNvSpPr>
          <p:nvPr/>
        </p:nvSpPr>
        <p:spPr>
          <a:xfrm>
            <a:off x="6379488" y="5539638"/>
            <a:ext cx="5941721" cy="1279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dirty="0"/>
              <a:t>Promjenjiva tjelesna temperatura</a:t>
            </a:r>
          </a:p>
          <a:p>
            <a:pPr marL="0" indent="0">
              <a:buNone/>
            </a:pPr>
            <a:r>
              <a:rPr lang="hr-HR" sz="3200" dirty="0"/>
              <a:t>(gušteri, zmije)</a:t>
            </a:r>
          </a:p>
        </p:txBody>
      </p:sp>
      <p:pic>
        <p:nvPicPr>
          <p:cNvPr id="8" name="Slika 7" descr="Slika na kojoj se prikazuje vjeverica, sisavac, životinja, nebo&#10;&#10;Opis je automatski generiran">
            <a:extLst>
              <a:ext uri="{FF2B5EF4-FFF2-40B4-BE49-F238E27FC236}">
                <a16:creationId xmlns:a16="http://schemas.microsoft.com/office/drawing/2014/main" id="{731B0503-69DA-447B-920C-3314FCD60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1" y="2367258"/>
            <a:ext cx="2958690" cy="2651726"/>
          </a:xfrm>
          <a:prstGeom prst="rect">
            <a:avLst/>
          </a:prstGeom>
        </p:spPr>
      </p:pic>
      <p:pic>
        <p:nvPicPr>
          <p:cNvPr id="9" name="Slika 8" descr="Slika na kojoj se prikazuje životinja, reptil, gušter&#10;&#10;Opis je automatski generiran">
            <a:extLst>
              <a:ext uri="{FF2B5EF4-FFF2-40B4-BE49-F238E27FC236}">
                <a16:creationId xmlns:a16="http://schemas.microsoft.com/office/drawing/2014/main" id="{BEB15FCA-C2DC-4B96-961A-727D69329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88" y="2614654"/>
            <a:ext cx="3603479" cy="2288209"/>
          </a:xfrm>
          <a:prstGeom prst="rect">
            <a:avLst/>
          </a:prstGeom>
        </p:spPr>
      </p:pic>
      <p:pic>
        <p:nvPicPr>
          <p:cNvPr id="13" name="Slika 12" descr="Slika na kojoj se prikazuje životinja, slon, crv, daždevnjak&#10;&#10;Opis je automatski generiran">
            <a:extLst>
              <a:ext uri="{FF2B5EF4-FFF2-40B4-BE49-F238E27FC236}">
                <a16:creationId xmlns:a16="http://schemas.microsoft.com/office/drawing/2014/main" id="{B0AC54DC-EDA2-496D-B0BA-4A69536F9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74" y="1690688"/>
            <a:ext cx="2014863" cy="3301857"/>
          </a:xfrm>
          <a:prstGeom prst="rect">
            <a:avLst/>
          </a:prstGeom>
        </p:spPr>
      </p:pic>
      <p:pic>
        <p:nvPicPr>
          <p:cNvPr id="15" name="Slika 14" descr="Slika na kojoj se prikazuje ptica, životinja, vodarica, stajanje&#10;&#10;Opis je automatski generiran">
            <a:extLst>
              <a:ext uri="{FF2B5EF4-FFF2-40B4-BE49-F238E27FC236}">
                <a16:creationId xmlns:a16="http://schemas.microsoft.com/office/drawing/2014/main" id="{4DB70D78-B544-4C06-B29E-83DCC9C84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043"/>
            <a:ext cx="3127205" cy="404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69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313</Words>
  <Application>Microsoft Office PowerPoint</Application>
  <PresentationFormat>Široki zaslon</PresentationFormat>
  <Paragraphs>87</Paragraphs>
  <Slides>17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Pretvorbe, prijenos i skladištenje energije </vt:lpstr>
      <vt:lpstr>Energija </vt:lpstr>
      <vt:lpstr>Pretvorba energije</vt:lpstr>
      <vt:lpstr>Energija</vt:lpstr>
      <vt:lpstr>Oblici energije</vt:lpstr>
      <vt:lpstr>PowerPoint prezentacija</vt:lpstr>
      <vt:lpstr>Električna energija</vt:lpstr>
      <vt:lpstr>Električna energija</vt:lpstr>
      <vt:lpstr>Tjelesna temperatura životinja </vt:lpstr>
      <vt:lpstr>Toplinska izolacija</vt:lpstr>
      <vt:lpstr>Štednja energije </vt:lpstr>
      <vt:lpstr>Toplinski izolatori - zrak</vt:lpstr>
      <vt:lpstr>Zagrijavanje stambenih prostora</vt:lpstr>
      <vt:lpstr>Zagrijavanje stambenih prostora</vt:lpstr>
      <vt:lpstr>Onečišćenje okoliša</vt:lpstr>
      <vt:lpstr>Energetska učinkovitost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Odnosi među živim bićima na zajedničkom staništu </dc:title>
  <dc:creator>LEOPOLDINA Vitković</dc:creator>
  <cp:lastModifiedBy>LEOPOLDINA Vitković</cp:lastModifiedBy>
  <cp:revision>9</cp:revision>
  <dcterms:created xsi:type="dcterms:W3CDTF">2019-07-11T09:44:02Z</dcterms:created>
  <dcterms:modified xsi:type="dcterms:W3CDTF">2019-09-01T12:31:27Z</dcterms:modified>
</cp:coreProperties>
</file>